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  <p:sldMasterId id="2147483660" r:id="rId2"/>
    <p:sldMasterId id="2147483708" r:id="rId3"/>
    <p:sldMasterId id="2147483684" r:id="rId4"/>
    <p:sldMasterId id="2147483696" r:id="rId5"/>
    <p:sldMasterId id="2147483672" r:id="rId6"/>
  </p:sldMasterIdLst>
  <p:sldIdLst>
    <p:sldId id="324" r:id="rId7"/>
    <p:sldId id="323" r:id="rId8"/>
    <p:sldId id="335" r:id="rId9"/>
    <p:sldId id="336" r:id="rId10"/>
    <p:sldId id="337" r:id="rId11"/>
    <p:sldId id="339" r:id="rId12"/>
    <p:sldId id="342" r:id="rId13"/>
    <p:sldId id="331" r:id="rId14"/>
    <p:sldId id="341" r:id="rId15"/>
    <p:sldId id="343" r:id="rId16"/>
    <p:sldId id="344" r:id="rId17"/>
    <p:sldId id="338" r:id="rId18"/>
    <p:sldId id="325" r:id="rId19"/>
    <p:sldId id="332" r:id="rId20"/>
    <p:sldId id="333" r:id="rId21"/>
    <p:sldId id="334" r:id="rId22"/>
    <p:sldId id="355" r:id="rId23"/>
    <p:sldId id="354" r:id="rId24"/>
    <p:sldId id="356" r:id="rId25"/>
    <p:sldId id="353" r:id="rId26"/>
    <p:sldId id="351" r:id="rId27"/>
    <p:sldId id="329" r:id="rId28"/>
    <p:sldId id="352" r:id="rId29"/>
    <p:sldId id="257" r:id="rId30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David" panose="020E0502060401010101" pitchFamily="34" charset="-79"/>
      <p:regular r:id="rId35"/>
      <p:bold r:id="rId36"/>
    </p:embeddedFont>
    <p:embeddedFont>
      <p:font typeface="Heebo" pitchFamily="2" charset="-79"/>
      <p:regular r:id="rId37"/>
      <p:bold r:id="rId38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959" autoAdjust="0"/>
    <p:restoredTop sz="94660"/>
  </p:normalViewPr>
  <p:slideViewPr>
    <p:cSldViewPr snapToGrid="0">
      <p:cViewPr varScale="1">
        <p:scale>
          <a:sx n="67" d="100"/>
          <a:sy n="67" d="100"/>
        </p:scale>
        <p:origin x="3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9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6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4D3F6DE-E9D7-498C-9749-56E7E9B268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E80C2BB7-8FB9-45AB-BA13-0191A0BD3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9B36F6B-1FA3-4A89-8477-1F4802D54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C419-7AAE-4A0E-BE59-B76B08749F11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EE05DF5-FE4D-4410-A9C0-8E06529F2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5B41C72-C7C0-4A47-9C19-D1F68F38A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98AC-A658-44BE-96BC-4077003252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19182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7A5DEDC-F36A-4D48-A8FA-E5E668E56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473802B-CD8D-472D-8072-99E5EE880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D3C337B-0636-4E09-8B8F-523036C7F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C419-7AAE-4A0E-BE59-B76B08749F11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6B42DEF-394B-4834-8006-7A9DA26AB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ED741A5-E7C3-41F7-AFFA-2FB6E84E2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98AC-A658-44BE-96BC-4077003252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45346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015A4FA9-3BE8-4012-A91E-7E914D4EDC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AB76969-C247-4721-971D-4D8B8F4F4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5FC1483-4E52-448D-940F-E0A2AA0ED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C419-7AAE-4A0E-BE59-B76B08749F11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D37B9F5-EF3B-4E3E-9C82-7F6FCCA32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38352C6-8D40-4B76-8541-818E216FB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98AC-A658-44BE-96BC-4077003252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5333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DC9BF86-9278-4324-9AB9-3216D1784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DA03AF54-8C00-405B-AAF2-104F4244A8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0E67529-62A1-4323-BC26-AE9017B3A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3165-886B-4499-9B5F-22465A6203D5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32F7F85-ABBC-49B3-90AA-5DE844F1B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133216F-24B9-4B58-B80D-D7F5B4FC9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EFD1-00AF-485C-B5C4-7C8A353FE3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71993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57FA318-10E4-4492-B9A9-D9C6480F6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E0596F2-B87C-48CD-A9BB-F4DF86B79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E88F82C-866A-4E04-A798-47ED0913D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3165-886B-4499-9B5F-22465A6203D5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60DC924-A528-491B-911D-2227C06F6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1F3C9B1-6946-4AD3-B2B7-CA551E03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EFD1-00AF-485C-B5C4-7C8A353FE3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05462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540937F-4BAB-4D57-9979-7BC2A573A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92F92D1-D66D-4601-9FD3-8E98A654A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C790A97-8A6B-4103-B6D2-F7DAD3210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3165-886B-4499-9B5F-22465A6203D5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1E765F0-AD09-434B-823E-7EAD76D5E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EAA476B-7B49-45D0-95CE-3CE99D746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EFD1-00AF-485C-B5C4-7C8A353FE3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18869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5350F8A-9BDF-4333-9B22-67A9B53F7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329431A-0993-4E0D-B50F-32013392CA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1C03462-8F2C-41DD-BA9B-E7C15029C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2CBC99E-8229-4E62-B45C-1530AEF6A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3165-886B-4499-9B5F-22465A6203D5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A3B3A39-B582-4A72-BFD0-A62D8406A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08FAA86-DDE1-4C57-BEA2-1AED51D0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EFD1-00AF-485C-B5C4-7C8A353FE3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44810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1C0BAA5-702F-489C-B9F4-DAC8CB69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BA5D516-11C4-40B5-9664-B257C9748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5DDA1E7-3B48-400E-9CD2-C6D6EE28B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57792973-60F7-42E1-AB2B-3782BD3B45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E23BE56-AC3D-443D-A6C1-0EB44FD012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77F5AB39-3BC6-4779-9EE1-44F23C317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3165-886B-4499-9B5F-22465A6203D5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84AB46DF-463C-441D-9469-C9811BA43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27364D6F-2BE0-4A60-B261-A13D4385A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EFD1-00AF-485C-B5C4-7C8A353FE3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51831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4E1B07E-6BB6-497B-A761-EDAE21D28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32AECC1A-AD4F-46E0-9E09-D7E8751D7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3165-886B-4499-9B5F-22465A6203D5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03803974-5EB7-44D3-A4DB-E8D6A99C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4A0A9BCF-01A5-4AE5-8125-98485E0CE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EFD1-00AF-485C-B5C4-7C8A353FE3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19663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2324DC2E-2E80-41ED-9588-68D8F40F1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3165-886B-4499-9B5F-22465A6203D5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36D8D06B-6BE3-44E7-A0CA-3AB670F19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7A6473B0-7B17-4927-B0D5-98DA89BB9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EFD1-00AF-485C-B5C4-7C8A353FE3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94817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AB9DE9-93BC-4D6F-AF00-3D2D4A986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1414B96-C52D-477F-94D8-9DAFF725B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23BCCA30-5604-4E92-B658-ABD093E1AD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381CAD1B-1B4A-446C-B047-8CE642EE7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3165-886B-4499-9B5F-22465A6203D5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1686FEB-4E4E-4307-AFE5-1183BBBE5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B41477A-A6FD-41D0-946D-309E493F0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EFD1-00AF-485C-B5C4-7C8A353FE3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5461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F0FAD8F-E6FC-4E72-B779-1720EFB96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60338A8-6D07-4C6C-B4E8-D6979D7DC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DF6BB1D-7341-45C8-BF0B-E788233B5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C419-7AAE-4A0E-BE59-B76B08749F11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A570663-E0E5-4C59-B59E-3522A3048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A97C779-AFF7-4B37-A49A-9C6C093D6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98AC-A658-44BE-96BC-4077003252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0700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404E6FB-B97A-455D-93CB-CB3C1081B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FBA51878-46B0-4BE2-98AD-865C1120D9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4D71780F-4BD1-4D49-BDF6-3FCBD0BF84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357DF6F-9A61-456E-9EBB-3292A5924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3165-886B-4499-9B5F-22465A6203D5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ED1CEA5-1BCE-46A7-9B0D-B84EC1CE8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9A0E113-0EEA-483C-9EB0-D656AD343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EFD1-00AF-485C-B5C4-7C8A353FE3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98385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1C58596-BD5D-461F-8A74-78A2C80ED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41BB74A-0CB9-485D-97E9-F6DEC4F4B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C894024-2E14-49CD-909A-23C5647C8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3165-886B-4499-9B5F-22465A6203D5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18630D5-929C-4970-A56E-9644E34FB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E42BC66-D188-4E13-B4B7-1B7045A54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EFD1-00AF-485C-B5C4-7C8A353FE3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9130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4E99FAF1-97A7-4D11-BD6C-5D34C39B94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94CBD469-8792-4B49-A3A9-32230BEB2D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8964802-C0AF-4C84-BDA2-0F8CF2C7B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3165-886B-4499-9B5F-22465A6203D5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482849D-28FA-47D2-B3F4-D2D705347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dirty="0"/>
              <a:t>ס</a:t>
            </a: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5E7E704-B8E8-4C1E-A488-3862DB70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EFD1-00AF-485C-B5C4-7C8A353FE3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25429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0B7B447-84BE-4E53-9708-8678AE992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294A4DF-0D7F-4D82-9173-8CED8DF32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3BD8DC2-0F85-497D-9F8C-C0ECAB983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2451-8F43-4CEF-93B1-31E4D5323597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E9B100C-3979-489F-AD29-BE83FCC84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22DA14F-E1AD-4130-AE24-8F35092A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BC95-544C-4E78-A5CD-CD677A0C7FB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231040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D45AC16-8955-4959-A8D6-A8AA195A1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75F4541-A2E6-4551-93BD-A33ACA019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80EA385-40FA-46A3-86B1-8453DD187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2451-8F43-4CEF-93B1-31E4D5323597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1224E9A-41E9-44F5-AB4F-A50E63A90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B27DBBB-659D-4778-9DD9-13B5C9B4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BC95-544C-4E78-A5CD-CD677A0C7FB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02789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E04C7D3-4CAD-4522-8D11-E25B44E70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6599A66-36D0-4CCB-9C40-7D057116C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7FB31C3-59CE-48CA-B393-CFC810CB0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2451-8F43-4CEF-93B1-31E4D5323597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4D60E01-92DE-41C5-92C3-33D65A223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8C249D4-E77C-4B35-9D6A-F7B290C23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BC95-544C-4E78-A5CD-CD677A0C7FB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1735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448D892-BA10-4EB2-B0C0-7E2B53317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0E5F896-DB9A-4C9D-B6A6-06FF3603F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A5318CE-B5D9-49C9-8756-E54FA23E0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CEEBCA1-7F5E-4F90-B689-696002B5E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2451-8F43-4CEF-93B1-31E4D5323597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FDD2911-0CC9-438D-826D-138EC4218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1808A39-009E-418D-A415-40A4A6B85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BC95-544C-4E78-A5CD-CD677A0C7FB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11964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7576D07-F3DE-45E9-A33A-EF29E9ABE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9AE3F9C-DBCA-4ABD-A4A0-C367583BA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61F790F-09AC-49ED-90A9-447C0C7E3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E305F2D4-B88D-4ABA-8A87-962C8308D3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887D77EC-C696-4CC2-9314-D5A494DCCD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9CC8B59E-65BA-491C-9436-994ED60D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2451-8F43-4CEF-93B1-31E4D5323597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4FAE0F1F-E797-4811-8AA4-D1B1C98B0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E88821E9-943A-4544-9EF3-9B311D94C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BC95-544C-4E78-A5CD-CD677A0C7FB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78198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311EE68-67F9-48C1-AA38-B17DDF218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17A7C655-4293-42F6-87C1-831D9080D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2451-8F43-4CEF-93B1-31E4D5323597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4C79B7DD-417B-4128-BE3B-32F1D13EF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BA9DA9AA-1798-4708-AA1E-0430C8FC1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BC95-544C-4E78-A5CD-CD677A0C7FB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4618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60C2A938-3FB1-4A82-BF09-8B28205A2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2451-8F43-4CEF-93B1-31E4D5323597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C7BDDBB-88AD-42AD-B28D-E287727B9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C0C8EB7A-3D69-4D52-988A-DECDE7D96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BC95-544C-4E78-A5CD-CD677A0C7FB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39912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CAFB6C2-F379-44E2-86B1-C59F34791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EF1DFE3-1D67-47A9-A28E-74FADEFCC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CDE0F25-1898-4671-8C40-BC48005A7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C419-7AAE-4A0E-BE59-B76B08749F11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7F291E3-E148-4C2B-8E14-463C3C03A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28394AA-5877-4FE8-ADB2-3597DBAE7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98AC-A658-44BE-96BC-4077003252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509029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34DDC3A-8F64-465E-86E4-1ACEE6FA6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4ED07F9-3C57-4DAB-BD90-1478471F7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C897E74C-313E-438F-8D44-F78B8F6D5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E3C4E4AA-A815-4E7F-A399-0E170168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2451-8F43-4CEF-93B1-31E4D5323597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6383924-B558-4558-8820-B53A06FFC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6F96034-892F-4F5F-9FD1-58B976C79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BC95-544C-4E78-A5CD-CD677A0C7FB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2089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5E1111F-6C9F-4806-818E-5E2D9E8B2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D60EE169-D623-4B60-90AE-4D41375B2F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22EA3B51-2DE0-4CD9-8181-069B9503D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E06B34E3-E9F1-40D2-9B68-BC511D12B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2451-8F43-4CEF-93B1-31E4D5323597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B118505-0530-4202-9D3A-1D306B4C5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F729E116-BBB2-4365-9788-D1D276CF3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BC95-544C-4E78-A5CD-CD677A0C7FB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479807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30CF6A6-F4F7-42A7-A819-99FB27FF4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05ED1B45-55C3-40F1-A0B5-9BEB61A1C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660874E-8310-401C-AF2C-CFD7FAEAF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2451-8F43-4CEF-93B1-31E4D5323597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5671297-FD33-44E0-8143-71B6FEEBC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0E8BDCE-0F65-44C5-AAD0-4E1D8ED2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BC95-544C-4E78-A5CD-CD677A0C7FB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90047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C8E6E070-EACC-466F-8C0E-48E195CCDC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77697FEF-AECE-4C84-9DAD-D704EA7F9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155E872-E7A5-47B3-AAE8-5CC98DAE9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2451-8F43-4CEF-93B1-31E4D5323597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5946E0F-9549-4D5D-BA1D-ECD84664B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10FAADE-E380-411D-A1FA-7C17B1655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BC95-544C-4E78-A5CD-CD677A0C7FB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4662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DFD0912-BEF5-4E43-B61B-BD5793E9D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7AD64BB-5FBE-4C9C-9E7C-7BD5788AE1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671D877-EDF0-4EAA-87AD-618C19CE6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C82D-7BF1-4DD1-A614-BA4D33E34CB6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123C3EF-7CB1-453A-9E4A-C5738C87D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695B4B9-71B2-48EF-9D5D-6C7C75696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4C8-C242-46AB-A6FB-E884121B23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306120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E74053-5831-41A2-95D6-BEF32A27A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36A0B3C-3887-4206-A018-F9D55FC39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CC1A006-F5C5-4674-B274-3DEA5159C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C82D-7BF1-4DD1-A614-BA4D33E34CB6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AA80AA5-8E4B-44B2-ABBB-496177E43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D5A38F5-2037-4D18-B42F-9ED974BEF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4C8-C242-46AB-A6FB-E884121B23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8838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B634871-70E9-4021-976E-62F20F894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BA1FDDB-263F-428F-AAC9-15F4F1710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42D50A2-519C-4F51-9270-2C3CE005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C82D-7BF1-4DD1-A614-BA4D33E34CB6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4EBC705-3C4D-498C-9EA1-B6694EBC9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DC2F486-C798-46BA-8CFD-0769F3F3D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4C8-C242-46AB-A6FB-E884121B23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540924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445AA9B-45EC-4C7C-B571-A0E414E9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BD70BA1-0077-4F54-9752-7166FA11A3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D64A9AC3-4CB5-472F-AB92-6C4437E93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BC5E042-BEDD-404E-83C2-EAA65344F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C82D-7BF1-4DD1-A614-BA4D33E34CB6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1485114-A063-4244-99C9-4BE2CB39A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CA60E29-640A-4BC3-9628-DBBB9DBC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4C8-C242-46AB-A6FB-E884121B23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446568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1D8FEEC-1D3B-45E7-96A6-5A5DE0B8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D4793B8-4F5E-48A6-AECE-93B521546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9F7047F-672E-444D-BF28-8410D29D0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AA66FF0D-7A7D-4F06-80B4-54115276D1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30B1B946-8D3F-4AFF-9617-E67A02CB9E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4F31378E-C3A6-4CEF-A8BE-7A40FC9BA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C82D-7BF1-4DD1-A614-BA4D33E34CB6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A4A8E68A-8B7E-4A71-A0C1-DF5D0201B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5AFCF138-D673-4652-89E1-D1F37C750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4C8-C242-46AB-A6FB-E884121B23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088685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F9CD294-FC1B-49F0-94F1-2280D4CBC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FE0F0A27-B316-4383-94B0-FC603CAB6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C82D-7BF1-4DD1-A614-BA4D33E34CB6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FE4EF269-4F7F-4557-BFBB-2800680CB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AC1C3A7D-22F2-474B-984C-A81337ECB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4C8-C242-46AB-A6FB-E884121B23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1554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AA83392-ED60-4639-89A6-7E0A0B2A7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5E9D850-662E-4F18-A355-5463A0B76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800F706-039C-4652-947F-7F88BDEC2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903A0CA-79EC-46A5-965C-5D528B13A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C419-7AAE-4A0E-BE59-B76B08749F11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7AA6EBD9-2B0C-4018-A445-4CB7F2CA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A909651-262A-4C93-9BF6-D607650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98AC-A658-44BE-96BC-4077003252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379817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13A46BB6-EC89-42A9-A4E9-E130BF6E3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C82D-7BF1-4DD1-A614-BA4D33E34CB6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E09E7E7-26CA-485E-B8AB-523DD45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D568D7ED-6251-4F6A-BAC7-9CC6E51C1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4C8-C242-46AB-A6FB-E884121B23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588671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87EAB76-C549-43D1-8F35-6292E654E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6F3E296-99DA-415C-8E9E-AC3D49D3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25CEE71-CAC0-4F7B-86B8-C553AE444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48950B9-44B9-406C-9C88-AAB730E44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C82D-7BF1-4DD1-A614-BA4D33E34CB6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B044D08-4F09-4FD6-AF9E-F4430E81D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F2AD00B-B0BE-485A-A63B-C472F9273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4C8-C242-46AB-A6FB-E884121B23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337820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7E55E2B-6E1D-4D4A-869B-5EF1C5576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08754BC9-C137-4156-A629-13376FA77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DFA7ABF-4A7B-4DD6-B5CF-EFF9D4E0A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4C6A0B6-7269-4AA7-9561-0CBDE130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C82D-7BF1-4DD1-A614-BA4D33E34CB6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D692118-FA63-43F3-B87E-BFBD123A6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411B840-05E9-42A0-A100-F08F81A23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4C8-C242-46AB-A6FB-E884121B23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648860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FC6699F-6AAC-4BFA-BB36-B47BC389A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00174F1-1AE5-4D04-8726-D53B6B17D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C46682E-733A-4EB1-8E4A-62A8C764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C82D-7BF1-4DD1-A614-BA4D33E34CB6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8DB017B-1F0D-4081-BC5B-533D0AA87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6BC7D87-E843-4583-B003-C301F38F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4C8-C242-46AB-A6FB-E884121B23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400243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F38FFD69-54CA-4B14-AD41-A1655F63F7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6F8A7CB2-9238-45FB-98A1-1283AE7A8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A5E798F-7EB5-4AD4-A7E4-3F88E8106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C82D-7BF1-4DD1-A614-BA4D33E34CB6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A9BE066-1C54-4440-B3DD-A7D7F3AE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82E66F8-059F-42E3-BB80-AAD94D40F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4C8-C242-46AB-A6FB-E884121B23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397381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4CDAB07-95A6-4691-B7E4-CFA2AC361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27C9A6A-F5A4-4CB4-8025-806170864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C8DC71D-9E2A-49AD-98EC-2EAC63983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1F64-1500-494E-992C-BA608DC8D04A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0AECA61-843D-4F0A-BCEE-D2DE16DC9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2D3A60C-1042-4B60-B884-C2696EE33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DB14-065B-408D-B731-71729B13F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74498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55D6BBC-6E0D-4248-84D4-A8D738F9D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6DF2747-2DBC-4AB1-B5AE-12E806ACA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67FFCD9-68B4-4F72-9CC0-A69303709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1F64-1500-494E-992C-BA608DC8D04A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BBCBBE2-9B17-40D5-8613-A2E1F867C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9C1D119-A9ED-4AC5-8937-3C6BB36E7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DB14-065B-408D-B731-71729B13F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57280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F5311C-D0BB-4158-9442-5C094170D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D74D9C0-228B-4929-BAC2-907DA0AD7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A1D37FF-70DC-4291-BC82-A07F48A7F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1F64-1500-494E-992C-BA608DC8D04A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0DB3066-3484-4A38-BBDB-088BEB8B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982FF2C-22DE-4B0E-A20E-4E9297CCB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DB14-065B-408D-B731-71729B13F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169412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9DCE6C9-5199-4597-B6E4-F7D1B0D8A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DFBA62B-B31A-4CDB-95EF-878ACD2BE2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4951433-FD9B-40C7-BB73-42B01E309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8E78541-D76C-49F7-9A2C-F465CB65A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1F64-1500-494E-992C-BA608DC8D04A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DA5EDB7-4473-4CFA-961B-F39B09C24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54EFB4E-FFBC-4666-B4CD-0B19B3D2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DB14-065B-408D-B731-71729B13F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222093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37F753A-32A7-4901-8400-39B2730B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7672C68-402E-4C7B-8FC7-B96AE0B57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8261A01-7B31-4161-8171-1A4967E6F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68D099D8-A17D-4825-A4EA-B8AD49F5B9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CD655AC3-A24E-45B0-8291-BE4D586CF2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7F8F4F93-2ED5-4937-8CA9-30E9EEAB5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1F64-1500-494E-992C-BA608DC8D04A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FB6AB094-393A-40FA-94D7-60472D73C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B8AFA335-29AB-4C7F-A667-F6E5C57F8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DB14-065B-408D-B731-71729B13F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9075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545EC31-9B9E-4C0E-97D6-50FCAE1B1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F4A5DCA-289D-41CB-905E-33B92CB0B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E5849E03-93C8-4CAF-81E1-58AF002AB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4C5D846C-582C-4695-A9BA-E2E3CCACA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244C7C6E-F51F-4803-84FD-F7D2511C8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F047A9D3-5F4B-45A7-846D-4A42C66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C419-7AAE-4A0E-BE59-B76B08749F11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0A5871B-9868-4338-AF03-903F71CA6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9EEFBC39-1064-4F75-9D00-5BEB916E8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98AC-A658-44BE-96BC-4077003252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38336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ADA7189-D638-4BAD-B673-C6241AEA0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5B5CB755-0065-4CB4-A6AA-27A58BB3F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1F64-1500-494E-992C-BA608DC8D04A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BF334096-100A-4680-A4FF-411D4D20B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2DDACBBE-7308-43B3-A652-64B570028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DB14-065B-408D-B731-71729B13F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57255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1D289FCF-C5CF-437A-A0F3-CC73DD907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1F64-1500-494E-992C-BA608DC8D04A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A644B982-5108-434E-B2A4-246756655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A63E4C79-2258-4D6B-8E4A-103118636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DB14-065B-408D-B731-71729B13F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296071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17EEBF7-2137-4FE7-BCAE-EB960A911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C64FF41-A058-4E05-AC63-F60ACADEB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21317C1-F6BF-4F16-A6DE-295075129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078AA5A-EE0E-4BBC-97C6-0E585595F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1F64-1500-494E-992C-BA608DC8D04A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0D24F15-1E0B-40C1-AFA5-967D1A90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26B2C7A-0DA9-4C04-9FA7-8AD31FC07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DB14-065B-408D-B731-71729B13F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311642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7908157-F039-481F-B09C-A3F16AC0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85B75C4E-ED87-4ACC-BF53-BC3FDC157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2B5AD6F6-77A8-4AD1-ACFC-BF3F90BF1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D748CDB-1CCD-4AFF-A64A-95742C652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1F64-1500-494E-992C-BA608DC8D04A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C203435-9989-4760-BFFF-9565FD8FC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C1F2D58-6B74-4D8D-B3B7-1771B0597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DB14-065B-408D-B731-71729B13F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56490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B4C5C8-A45A-4A0A-AAA4-5B789D2A3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309AAEA-F11A-40FC-BE10-BFD1601F2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E1DEAE6-3373-4438-824D-13F473016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1F64-1500-494E-992C-BA608DC8D04A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71E5294-C0AB-4C9D-8E99-13D381313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7AA2461-7AE3-41C5-9CFD-818C5EE42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DB14-065B-408D-B731-71729B13F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326628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969E2B3A-C010-4045-8292-6E2CBAC65E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82FF2C4-1624-4126-AAA0-87DFC65EB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CCCB433-C76F-41F3-A491-5D480665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1F64-1500-494E-992C-BA608DC8D04A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31612E7-9497-45D6-B220-C97BFD734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FA863B6-08BC-4314-BB23-49A30F4C8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DDB14-065B-408D-B731-71729B13F1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329223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DC26A2B-AAC8-4F36-BF3C-86C514D05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EA0864FD-329D-4FD3-9FED-821D1F0E3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1D01EFE-B367-44B9-922D-853615DBD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92FB-AD9D-4715-97F6-B842F74E9D49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ABB297E-D057-4D82-B1B9-49A40E45B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49D8F3E-AA2A-4AD7-8066-7215F321B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0A5F-F6BA-4EEA-B577-D8B5FFE20B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3618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50579A-7A05-49F0-A539-251769F1C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F9E8B1D-08C8-4A93-BC30-13656358A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27342F9-B67D-4A30-A4B2-B9D493743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92FB-AD9D-4715-97F6-B842F74E9D49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FFE4F07-E62A-4115-90F9-B8E5F541C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C278345-7107-460D-9FDC-F2C49D90C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0A5F-F6BA-4EEA-B577-D8B5FFE20B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5278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194D659-0413-4454-A249-CA91C4A6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1107EE7-B202-46E6-A959-A7F94176C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A569ECE-F5E5-4703-AD96-6B1496322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92FB-AD9D-4715-97F6-B842F74E9D49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6033343-EC37-4181-9072-B142E242F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63A4FA1-8C18-49A9-8812-373C3572D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0A5F-F6BA-4EEA-B577-D8B5FFE20B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153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B30EA5-D4C8-44C8-B846-E7BF5693E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967EE33-8941-4465-8585-43516125F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6458075-3388-4961-8637-48A5665DA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7D0BE0C-095F-4B82-9B67-795E2062C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92FB-AD9D-4715-97F6-B842F74E9D49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F0EA220-3504-4FC3-9127-BB08B82DF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C54926D-6E7D-4BE8-BCF4-72991BAFD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0A5F-F6BA-4EEA-B577-D8B5FFE20B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5395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054F97B-E2A8-4A62-B6CD-C1E99B4D8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835AAF15-A844-4C33-8CAE-079812DC6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C419-7AAE-4A0E-BE59-B76B08749F11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AD9B2DAC-84A9-4056-BA37-E6D4E5D27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82523637-7393-424A-9FDD-43E5EC12D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98AC-A658-44BE-96BC-4077003252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266621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A89B634-9858-4DD6-8DAB-99A568C17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9EC9375-33E2-4BCF-8378-0E82335F3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5C45CF98-8E37-4F80-8542-7C1CBADE7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D3169DD4-C979-4746-A2B8-2E397911B3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C822FCF6-8A75-4B77-A797-BE6B3E1234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B4137A48-C07C-4714-91A8-BFFC2989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92FB-AD9D-4715-97F6-B842F74E9D49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CFB71EE-D699-4B65-8C3C-62F3CE4D9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0818B912-2A64-445A-B349-4AB5D896B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0A5F-F6BA-4EEA-B577-D8B5FFE20B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06277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F58C4A6-4388-4B6D-A28A-F6710CC5B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A9A84B2D-29D8-4243-BAA3-A44B54429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92FB-AD9D-4715-97F6-B842F74E9D49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E439926-7D8B-4FEA-8D48-4CD80F52E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60B010EF-9252-4DBB-81E9-4A94ED5C8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0A5F-F6BA-4EEA-B577-D8B5FFE20B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97425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2A7418C4-02D6-45C8-A0BC-0463ECACB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92FB-AD9D-4715-97F6-B842F74E9D49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3E9D3383-BA0C-4ACE-A9F6-080882462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C5B97D65-91C2-4328-A7E9-DE36B263F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0A5F-F6BA-4EEA-B577-D8B5FFE20B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16353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E4F9155-1362-46F2-84B4-976EC6D5C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72908A7-FE83-4E2A-BDC3-27607A1A2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9F1A9BBF-D434-4C56-AB0A-D3B593110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46B28B2-4F06-4A55-BD53-E7D6DAE8E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92FB-AD9D-4715-97F6-B842F74E9D49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780FAA1-F83D-4D44-B53F-9FFEF7187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B676448-24F5-429F-A36D-7DF59054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0A5F-F6BA-4EEA-B577-D8B5FFE20B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530383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170C581-E7B3-427A-991B-25693AA33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DEFD2C75-F4C5-412E-861C-FA284E67CA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2A63366-2F8A-4D14-A72F-E9CA11165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E62F4147-41E0-44A3-9686-6A8041E4C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92FB-AD9D-4715-97F6-B842F74E9D49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F182C11-615C-4B39-BD93-5D3C51678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C7EB99D-CA3B-4419-9B74-A57630880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0A5F-F6BA-4EEA-B577-D8B5FFE20B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76228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B4F4039-945F-4B22-9DD6-42191D49D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3756720-8312-47F1-9112-AEEDD0350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5E14EC7-2F7F-457E-B783-B0E14E53E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92FB-AD9D-4715-97F6-B842F74E9D49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E98FE90-4ED3-41BC-806F-9A722AD3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71CF96E-D945-419E-9424-5FD78A8DC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0A5F-F6BA-4EEA-B577-D8B5FFE20B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311066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CFC3CF55-9E8E-4C39-8392-D03A711C0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AF6BDA8-EC54-4DD5-969E-D498A6F60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DF7498C-9D32-45FF-8E02-FF601804A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92FB-AD9D-4715-97F6-B842F74E9D49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7AC0518-8B12-4C23-85C9-169B0169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35AE0B7-9024-43A9-AFDC-BB4D3997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E0A5F-F6BA-4EEA-B577-D8B5FFE20B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9536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F9B9DB4B-8FC6-400F-8265-2BCE616A6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C419-7AAE-4A0E-BE59-B76B08749F11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764CBE47-34B9-4772-981C-17B338150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7D914FC-CA62-4ED6-817B-AE0093CA9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98AC-A658-44BE-96BC-4077003252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1901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05F080D-E835-441A-9EEB-5A7D18877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96DBB2F-E91B-4ED3-874E-F01A2E079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276F863-3034-428E-A020-7D9F5D250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CC0A4291-5E8C-4FA6-89BD-AF3AFC186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C419-7AAE-4A0E-BE59-B76B08749F11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B6F5055-8F5D-4922-BDA3-6726023E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8F6FDB2-B45A-408E-AD1D-6EEB3DF6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98AC-A658-44BE-96BC-4077003252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25248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E31E6EA-10C6-4268-AFB8-4FFF9FAFF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3FFB0E20-02E5-4F4F-BB36-610BA90FE8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EA4AA214-6DAE-4BAD-B954-EDBA3619E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8E6E4E2-88DD-4462-9D12-CD0D63F87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1C419-7AAE-4A0E-BE59-B76B08749F11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42AF7C0-169B-4720-9E84-04BCEAE0E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1F9668F-90A4-495D-BAAC-2D4F545E9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98AC-A658-44BE-96BC-4077003252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77746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8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8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8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8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AEE3DC37-A0F2-49D3-B898-8E3D476C38A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5721350"/>
            <a:ext cx="12192000" cy="1136650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BD0FC8BF-3E9D-4275-8677-23307D21C0F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2578" y="5113366"/>
            <a:ext cx="1981200" cy="1485900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314F81DC-7049-4AB3-88D5-7BB211A7040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43699" y="6107779"/>
            <a:ext cx="1504603" cy="533743"/>
          </a:xfrm>
          <a:prstGeom prst="rect">
            <a:avLst/>
          </a:prstGeom>
        </p:spPr>
      </p:pic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C0BE9318-A7A3-42A4-B805-9D494EB10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B0BB6E8-6988-4971-9C70-1F7889FA8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02B991E-B481-4613-B01D-1CEAE8EE68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1C419-7AAE-4A0E-BE59-B76B08749F11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CA3A752-7CC4-42BF-B67D-72CFE71DD6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1A004ED-5D26-42D3-98BC-42E67E40D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098AC-A658-44BE-96BC-4077003252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089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ebo" panose="00000500000000000000" pitchFamily="2" charset="-79"/>
          <a:ea typeface="+mj-ea"/>
          <a:cs typeface="Heebo" panose="00000500000000000000" pitchFamily="2" charset="-79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636501CF-5F0C-4C91-9282-161C3FDD3E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400000">
            <a:off x="-5527675" y="3194281"/>
            <a:ext cx="12192000" cy="1136650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B508F2E4-676A-4DBF-9C01-351EB0B3EA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5372100"/>
            <a:ext cx="1981200" cy="1485900"/>
          </a:xfrm>
          <a:prstGeom prst="rect">
            <a:avLst/>
          </a:prstGeom>
        </p:spPr>
      </p:pic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3CDDEE2C-17C1-4212-A58D-624003CC3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ED1D6FF-BE84-4CD1-8638-97C57A493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95D4979-CD06-4970-AF0A-19B5F6ED00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83165-886B-4499-9B5F-22465A6203D5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DF826B0-EC23-4AA4-99B2-2315AE665D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88C0D62-3D36-4A0E-B886-608C1B46A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7EFD1-00AF-485C-B5C4-7C8A353FE31D}" type="slidenum">
              <a:rPr lang="he-IL" smtClean="0"/>
              <a:t>‹#›</a:t>
            </a:fld>
            <a:endParaRPr lang="he-IL"/>
          </a:p>
        </p:txBody>
      </p:sp>
      <p:pic>
        <p:nvPicPr>
          <p:cNvPr id="10" name="גרפיקה 9">
            <a:extLst>
              <a:ext uri="{FF2B5EF4-FFF2-40B4-BE49-F238E27FC236}">
                <a16:creationId xmlns:a16="http://schemas.microsoft.com/office/drawing/2014/main" id="{DD5C3570-78F2-44D5-814D-E801188E5A2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43699" y="6107779"/>
            <a:ext cx="1504603" cy="53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3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ebo" panose="00000500000000000000" pitchFamily="2" charset="-79"/>
          <a:ea typeface="+mj-ea"/>
          <a:cs typeface="Heebo" panose="00000500000000000000" pitchFamily="2" charset="-79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054C808B-06E3-429C-9304-C0F6424F8DB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800000">
            <a:off x="-712588" y="-6967677"/>
            <a:ext cx="13345745" cy="10161832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A7942A49-3E50-40B2-93E0-F190BCB4697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43699" y="6082379"/>
            <a:ext cx="1504603" cy="533743"/>
          </a:xfrm>
          <a:prstGeom prst="rect">
            <a:avLst/>
          </a:prstGeom>
        </p:spPr>
      </p:pic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4A18CAD9-A704-45B1-842A-9AD07ED36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7F87723-81AA-489E-84BB-A2ECEF14C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6385FA5-21D2-4DD1-A962-F443E3D95F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A2451-8F43-4CEF-93B1-31E4D5323597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73BC1B7-D0BD-47F6-946F-41200AB21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D2A5755-441B-4FD6-A163-5726D8C09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5BC95-544C-4E78-A5CD-CD677A0C7FB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6616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ebo" panose="00000500000000000000" pitchFamily="2" charset="-79"/>
          <a:ea typeface="+mj-ea"/>
          <a:cs typeface="Heebo" panose="00000500000000000000" pitchFamily="2" charset="-79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גרפיקה 7">
            <a:extLst>
              <a:ext uri="{FF2B5EF4-FFF2-40B4-BE49-F238E27FC236}">
                <a16:creationId xmlns:a16="http://schemas.microsoft.com/office/drawing/2014/main" id="{F15F8973-7751-4223-A55F-20105E6BC62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400000">
            <a:off x="-3395630" y="-759384"/>
            <a:ext cx="9006754" cy="6858000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286DD6EF-F08B-4835-BE3E-09AEE3D97E0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381365" y="6082379"/>
            <a:ext cx="1504603" cy="533743"/>
          </a:xfrm>
          <a:prstGeom prst="rect">
            <a:avLst/>
          </a:prstGeom>
        </p:spPr>
      </p:pic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8A5D5AC3-2400-4E87-8E1F-99E796426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09C8852-6188-4160-800B-05ECB9E72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2E439FD-06B6-4BFA-858A-B065FFB79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5C82D-7BF1-4DD1-A614-BA4D33E34CB6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BE50420-713E-4AA9-B3F7-CC23CCF7F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56EA02F-3612-4D98-8E98-FBC952268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A54C8-C242-46AB-A6FB-E884121B23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3657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ebo" panose="00000500000000000000" pitchFamily="2" charset="-79"/>
          <a:ea typeface="+mj-ea"/>
          <a:cs typeface="Heebo" panose="00000500000000000000" pitchFamily="2" charset="-79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687A7780-B1A6-40D4-ABA9-A7D36F7BB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EDB3747-2A1C-4C05-8EE5-691A39B61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48042A1-A45A-4A9E-92C8-3B1E7A2ECA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61F64-1500-494E-992C-BA608DC8D04A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8CDA491-EAFC-44A3-83A6-BF7CA68E20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B024ED4-AB07-4684-81F7-BC45E10DE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DDB14-065B-408D-B731-71729B13F174}" type="slidenum">
              <a:rPr lang="he-IL" smtClean="0"/>
              <a:t>‹#›</a:t>
            </a:fld>
            <a:endParaRPr lang="he-IL"/>
          </a:p>
        </p:txBody>
      </p:sp>
      <p:pic>
        <p:nvPicPr>
          <p:cNvPr id="7" name="גרפיקה 6">
            <a:extLst>
              <a:ext uri="{FF2B5EF4-FFF2-40B4-BE49-F238E27FC236}">
                <a16:creationId xmlns:a16="http://schemas.microsoft.com/office/drawing/2014/main" id="{793ED420-CB93-4E80-9F53-58404F846F9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400000">
            <a:off x="4882096" y="-759384"/>
            <a:ext cx="9006754" cy="6858000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238276C2-479C-428D-B162-33F8541EAE2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1092" y="6082379"/>
            <a:ext cx="1504603" cy="53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9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ebo" panose="00000500000000000000" pitchFamily="2" charset="-79"/>
          <a:ea typeface="+mj-ea"/>
          <a:cs typeface="Heebo" panose="00000500000000000000" pitchFamily="2" charset="-79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97445DA8-0BF1-4ABD-A5FC-3EDD2C8E53C4}"/>
              </a:ext>
            </a:extLst>
          </p:cNvPr>
          <p:cNvGrpSpPr/>
          <p:nvPr userDrawn="1"/>
        </p:nvGrpSpPr>
        <p:grpSpPr>
          <a:xfrm>
            <a:off x="2105199" y="-1902724"/>
            <a:ext cx="8119455" cy="10663449"/>
            <a:chOff x="2105199" y="-1902724"/>
            <a:chExt cx="8119455" cy="10663449"/>
          </a:xfrm>
        </p:grpSpPr>
        <p:pic>
          <p:nvPicPr>
            <p:cNvPr id="10" name="גרפיקה 9">
              <a:extLst>
                <a:ext uri="{FF2B5EF4-FFF2-40B4-BE49-F238E27FC236}">
                  <a16:creationId xmlns:a16="http://schemas.microsoft.com/office/drawing/2014/main" id="{2F433655-F9CF-4977-B4DC-425E54A535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5400000">
              <a:off x="833202" y="-630727"/>
              <a:ext cx="10663449" cy="8119455"/>
            </a:xfrm>
            <a:prstGeom prst="rect">
              <a:avLst/>
            </a:prstGeom>
          </p:spPr>
        </p:pic>
        <p:pic>
          <p:nvPicPr>
            <p:cNvPr id="11" name="גרפיקה 10">
              <a:extLst>
                <a:ext uri="{FF2B5EF4-FFF2-40B4-BE49-F238E27FC236}">
                  <a16:creationId xmlns:a16="http://schemas.microsoft.com/office/drawing/2014/main" id="{E3766837-A6B2-4577-82ED-53B32C4F04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343699" y="6107779"/>
              <a:ext cx="1504603" cy="533743"/>
            </a:xfrm>
            <a:prstGeom prst="rect">
              <a:avLst/>
            </a:prstGeom>
          </p:spPr>
        </p:pic>
      </p:grpSp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EA13004E-0E91-4403-BD14-0111B1162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03D55FB-76C3-4368-89CC-259A27A41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403DF1F-B6F2-49CD-9A9A-4DE3E71B62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892FB-AD9D-4715-97F6-B842F74E9D49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705E802-F5FE-4F12-B10F-A15F0D716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07632C3-254C-44D7-BFDD-630E892DFB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E0A5F-F6BA-4EEA-B577-D8B5FFE20B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2560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ebo" panose="00000500000000000000" pitchFamily="2" charset="-79"/>
          <a:ea typeface="+mj-ea"/>
          <a:cs typeface="Heebo" panose="00000500000000000000" pitchFamily="2" charset="-79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ebo" panose="00000500000000000000" pitchFamily="2" charset="-79"/>
          <a:ea typeface="+mn-ea"/>
          <a:cs typeface="Heebo" panose="00000500000000000000" pitchFamily="2" charset="-79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youtu.be/jRz2Ae4ob1w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325F8D78-C7A0-44E8-9C3D-783DFA454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025" y="302065"/>
            <a:ext cx="6010275" cy="5117660"/>
          </a:xfrm>
          <a:prstGeom prst="rect">
            <a:avLst/>
          </a:prstGeom>
        </p:spPr>
      </p:pic>
      <p:sp>
        <p:nvSpPr>
          <p:cNvPr id="10" name="כותרת 1">
            <a:extLst>
              <a:ext uri="{FF2B5EF4-FFF2-40B4-BE49-F238E27FC236}">
                <a16:creationId xmlns:a16="http://schemas.microsoft.com/office/drawing/2014/main" id="{F07DC4FA-1C99-42F8-8746-A92FC8997304}"/>
              </a:ext>
            </a:extLst>
          </p:cNvPr>
          <p:cNvSpPr txBox="1">
            <a:spLocks/>
          </p:cNvSpPr>
          <p:nvPr/>
        </p:nvSpPr>
        <p:spPr>
          <a:xfrm>
            <a:off x="590551" y="454466"/>
            <a:ext cx="6962774" cy="170771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ebo" panose="00000500000000000000" pitchFamily="2" charset="-79"/>
                <a:ea typeface="+mj-ea"/>
                <a:cs typeface="Heebo" panose="00000500000000000000" pitchFamily="2" charset="-79"/>
              </a:defRPr>
            </a:lvl1pPr>
          </a:lstStyle>
          <a:p>
            <a:pPr algn="ctr"/>
            <a:r>
              <a:rPr lang="he-IL" b="1" dirty="0">
                <a:solidFill>
                  <a:srgbClr val="006699"/>
                </a:solidFill>
              </a:rPr>
              <a:t>חודש המודעות לפגים 2021</a:t>
            </a:r>
          </a:p>
        </p:txBody>
      </p:sp>
      <p:sp>
        <p:nvSpPr>
          <p:cNvPr id="11" name="כותרת משנה 2">
            <a:extLst>
              <a:ext uri="{FF2B5EF4-FFF2-40B4-BE49-F238E27FC236}">
                <a16:creationId xmlns:a16="http://schemas.microsoft.com/office/drawing/2014/main" id="{6E3893ED-F130-4AA2-803E-FDBF3A91E742}"/>
              </a:ext>
            </a:extLst>
          </p:cNvPr>
          <p:cNvSpPr txBox="1">
            <a:spLocks/>
          </p:cNvSpPr>
          <p:nvPr/>
        </p:nvSpPr>
        <p:spPr>
          <a:xfrm>
            <a:off x="1762125" y="2860895"/>
            <a:ext cx="3790950" cy="257807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ebo" panose="00000500000000000000" pitchFamily="2" charset="-79"/>
                <a:ea typeface="+mn-ea"/>
                <a:cs typeface="Heebo" panose="00000500000000000000" pitchFamily="2" charset="-79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ebo" panose="00000500000000000000" pitchFamily="2" charset="-79"/>
                <a:ea typeface="+mn-ea"/>
                <a:cs typeface="Heebo" panose="00000500000000000000" pitchFamily="2" charset="-79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ebo" panose="00000500000000000000" pitchFamily="2" charset="-79"/>
                <a:ea typeface="+mn-ea"/>
                <a:cs typeface="Heebo" panose="00000500000000000000" pitchFamily="2" charset="-79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ebo" panose="00000500000000000000" pitchFamily="2" charset="-79"/>
                <a:ea typeface="+mn-ea"/>
                <a:cs typeface="Heebo" panose="00000500000000000000" pitchFamily="2" charset="-79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ebo" panose="00000500000000000000" pitchFamily="2" charset="-79"/>
                <a:ea typeface="+mn-ea"/>
                <a:cs typeface="Heebo" panose="00000500000000000000" pitchFamily="2" charset="-79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e-IL" sz="3200" b="1" dirty="0">
                <a:solidFill>
                  <a:srgbClr val="006699"/>
                </a:solidFill>
                <a:ea typeface="+mj-ea"/>
              </a:rPr>
              <a:t>רומי שחורי, מנכ"לית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006699"/>
                </a:solidFill>
                <a:ea typeface="+mj-ea"/>
              </a:rPr>
              <a:t>052-4467764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006699"/>
                </a:solidFill>
                <a:ea typeface="+mj-ea"/>
              </a:rPr>
              <a:t>romi@pagim.net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006699"/>
                </a:solidFill>
                <a:ea typeface="+mj-ea"/>
              </a:rPr>
              <a:t>www.pagim.net</a:t>
            </a:r>
            <a:r>
              <a:rPr lang="he-IL" sz="3200" b="1" dirty="0">
                <a:solidFill>
                  <a:srgbClr val="006699"/>
                </a:solidFill>
                <a:ea typeface="+mj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8847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תמונה 3">
            <a:extLst>
              <a:ext uri="{FF2B5EF4-FFF2-40B4-BE49-F238E27FC236}">
                <a16:creationId xmlns:a16="http://schemas.microsoft.com/office/drawing/2014/main" id="{83F15BCC-3834-4B77-8819-324FF99DD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1" t="74371" r="28877" b="13077"/>
          <a:stretch>
            <a:fillRect/>
          </a:stretch>
        </p:blipFill>
        <p:spPr bwMode="auto">
          <a:xfrm>
            <a:off x="4879975" y="11047413"/>
            <a:ext cx="632301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6">
            <a:extLst>
              <a:ext uri="{FF2B5EF4-FFF2-40B4-BE49-F238E27FC236}">
                <a16:creationId xmlns:a16="http://schemas.microsoft.com/office/drawing/2014/main" id="{C84B48B5-1491-4752-9330-A71389CA0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3238" y="473075"/>
            <a:ext cx="563245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3200" b="1" i="1">
                <a:solidFill>
                  <a:schemeClr val="bg1"/>
                </a:solidFill>
              </a:rPr>
              <a:t>בנק חלב אם</a:t>
            </a:r>
            <a:endParaRPr lang="he-IL" altLang="he-IL" sz="2400" b="1" i="1">
              <a:solidFill>
                <a:schemeClr val="bg1"/>
              </a:solidFill>
            </a:endParaRPr>
          </a:p>
        </p:txBody>
      </p:sp>
      <p:sp>
        <p:nvSpPr>
          <p:cNvPr id="24581" name="מציין מיקום של מספר שקופית 1">
            <a:extLst>
              <a:ext uri="{FF2B5EF4-FFF2-40B4-BE49-F238E27FC236}">
                <a16:creationId xmlns:a16="http://schemas.microsoft.com/office/drawing/2014/main" id="{39E61C53-E71A-43FC-BAC7-715E19FC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C86B6B11-5381-4FA6-8DEF-5038A06BD75C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</a:t>
            </a:fld>
            <a:endParaRPr lang="he-IL" altLang="he-IL" sz="1200">
              <a:solidFill>
                <a:srgbClr val="898989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D487DE-631C-477B-A123-977C3B2F87CC}"/>
              </a:ext>
            </a:extLst>
          </p:cNvPr>
          <p:cNvSpPr txBox="1">
            <a:spLocks/>
          </p:cNvSpPr>
          <p:nvPr/>
        </p:nvSpPr>
        <p:spPr bwMode="auto">
          <a:xfrm>
            <a:off x="4879975" y="1555750"/>
            <a:ext cx="6936580" cy="224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buNone/>
            </a:pPr>
            <a:r>
              <a:rPr lang="he-IL" altLang="he-IL" sz="6000" b="1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לא בוכים על חלב שנשפך?</a:t>
            </a:r>
          </a:p>
          <a:p>
            <a:pPr marL="0" indent="0" algn="ctr">
              <a:buNone/>
            </a:pPr>
            <a:endParaRPr lang="he-IL" altLang="he-IL" sz="6000" b="1" dirty="0">
              <a:solidFill>
                <a:srgbClr val="006666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 algn="ctr">
              <a:buNone/>
            </a:pPr>
            <a:r>
              <a:rPr lang="he-IL" altLang="he-IL" sz="6000" b="1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אצלנו כן!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F75CCD02-B557-4183-AC62-EE00B2254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2" y="453429"/>
            <a:ext cx="3820572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60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תמונה 3">
            <a:extLst>
              <a:ext uri="{FF2B5EF4-FFF2-40B4-BE49-F238E27FC236}">
                <a16:creationId xmlns:a16="http://schemas.microsoft.com/office/drawing/2014/main" id="{83F15BCC-3834-4B77-8819-324FF99DD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1" t="74371" r="28877" b="13077"/>
          <a:stretch>
            <a:fillRect/>
          </a:stretch>
        </p:blipFill>
        <p:spPr bwMode="auto">
          <a:xfrm>
            <a:off x="4879975" y="11047413"/>
            <a:ext cx="632301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6">
            <a:extLst>
              <a:ext uri="{FF2B5EF4-FFF2-40B4-BE49-F238E27FC236}">
                <a16:creationId xmlns:a16="http://schemas.microsoft.com/office/drawing/2014/main" id="{C84B48B5-1491-4752-9330-A71389CA0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3238" y="473075"/>
            <a:ext cx="563245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3200" b="1" i="1">
                <a:solidFill>
                  <a:schemeClr val="bg1"/>
                </a:solidFill>
              </a:rPr>
              <a:t>בנק חלב אם</a:t>
            </a:r>
            <a:endParaRPr lang="he-IL" altLang="he-IL" sz="2400" b="1" i="1">
              <a:solidFill>
                <a:schemeClr val="bg1"/>
              </a:solidFill>
            </a:endParaRPr>
          </a:p>
        </p:txBody>
      </p:sp>
      <p:sp>
        <p:nvSpPr>
          <p:cNvPr id="24581" name="מציין מיקום של מספר שקופית 1">
            <a:extLst>
              <a:ext uri="{FF2B5EF4-FFF2-40B4-BE49-F238E27FC236}">
                <a16:creationId xmlns:a16="http://schemas.microsoft.com/office/drawing/2014/main" id="{39E61C53-E71A-43FC-BAC7-715E19FC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C86B6B11-5381-4FA6-8DEF-5038A06BD75C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</a:t>
            </a:fld>
            <a:endParaRPr lang="he-IL" altLang="he-IL" sz="1200">
              <a:solidFill>
                <a:srgbClr val="898989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D487DE-631C-477B-A123-977C3B2F87CC}"/>
              </a:ext>
            </a:extLst>
          </p:cNvPr>
          <p:cNvSpPr txBox="1">
            <a:spLocks/>
          </p:cNvSpPr>
          <p:nvPr/>
        </p:nvSpPr>
        <p:spPr bwMode="auto">
          <a:xfrm>
            <a:off x="126206" y="1546225"/>
            <a:ext cx="11939587" cy="224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buNone/>
            </a:pPr>
            <a:r>
              <a:rPr lang="he-IL" altLang="he-IL" sz="6000" b="1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אבל היום זה לא היה קורה!</a:t>
            </a:r>
          </a:p>
        </p:txBody>
      </p:sp>
    </p:spTree>
    <p:extLst>
      <p:ext uri="{BB962C8B-B14F-4D97-AF65-F5344CB8AC3E}">
        <p14:creationId xmlns:p14="http://schemas.microsoft.com/office/powerpoint/2010/main" val="396346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תמונה 3">
            <a:extLst>
              <a:ext uri="{FF2B5EF4-FFF2-40B4-BE49-F238E27FC236}">
                <a16:creationId xmlns:a16="http://schemas.microsoft.com/office/drawing/2014/main" id="{83F15BCC-3834-4B77-8819-324FF99DD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1" t="74371" r="28877" b="13077"/>
          <a:stretch>
            <a:fillRect/>
          </a:stretch>
        </p:blipFill>
        <p:spPr bwMode="auto">
          <a:xfrm>
            <a:off x="4879975" y="11047413"/>
            <a:ext cx="632301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6">
            <a:extLst>
              <a:ext uri="{FF2B5EF4-FFF2-40B4-BE49-F238E27FC236}">
                <a16:creationId xmlns:a16="http://schemas.microsoft.com/office/drawing/2014/main" id="{C84B48B5-1491-4752-9330-A71389CA0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3238" y="473075"/>
            <a:ext cx="563245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3200" b="1" i="1">
                <a:solidFill>
                  <a:schemeClr val="bg1"/>
                </a:solidFill>
              </a:rPr>
              <a:t>בנק חלב אם</a:t>
            </a:r>
            <a:endParaRPr lang="he-IL" altLang="he-IL" sz="2400" b="1" i="1">
              <a:solidFill>
                <a:schemeClr val="bg1"/>
              </a:solidFill>
            </a:endParaRPr>
          </a:p>
        </p:txBody>
      </p:sp>
      <p:sp>
        <p:nvSpPr>
          <p:cNvPr id="24581" name="מציין מיקום של מספר שקופית 1">
            <a:extLst>
              <a:ext uri="{FF2B5EF4-FFF2-40B4-BE49-F238E27FC236}">
                <a16:creationId xmlns:a16="http://schemas.microsoft.com/office/drawing/2014/main" id="{39E61C53-E71A-43FC-BAC7-715E19FC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C86B6B11-5381-4FA6-8DEF-5038A06BD75C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</a:t>
            </a:fld>
            <a:endParaRPr lang="he-IL" altLang="he-IL" sz="1200">
              <a:solidFill>
                <a:srgbClr val="898989"/>
              </a:solidFill>
            </a:endParaRPr>
          </a:p>
        </p:txBody>
      </p:sp>
      <p:pic>
        <p:nvPicPr>
          <p:cNvPr id="24582" name="Picture 6" descr="לוגו בנק החלב של מד״א בישראל">
            <a:extLst>
              <a:ext uri="{FF2B5EF4-FFF2-40B4-BE49-F238E27FC236}">
                <a16:creationId xmlns:a16="http://schemas.microsoft.com/office/drawing/2014/main" id="{37BB3397-9B40-4ADD-B270-AC80334FB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150" y="74216"/>
            <a:ext cx="30067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itle 1">
            <a:extLst>
              <a:ext uri="{FF2B5EF4-FFF2-40B4-BE49-F238E27FC236}">
                <a16:creationId xmlns:a16="http://schemas.microsoft.com/office/drawing/2014/main" id="{67C86B8D-2894-4041-92AA-06CF4FB595D0}"/>
              </a:ext>
            </a:extLst>
          </p:cNvPr>
          <p:cNvSpPr txBox="1">
            <a:spLocks/>
          </p:cNvSpPr>
          <p:nvPr/>
        </p:nvSpPr>
        <p:spPr bwMode="auto">
          <a:xfrm>
            <a:off x="5686425" y="1623616"/>
            <a:ext cx="6253162" cy="224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נפתח רשמית באוגוסט 2020 אחרי שנים ארוכות של דחיפה ופעילות בנושא</a:t>
            </a:r>
          </a:p>
          <a:p>
            <a:r>
              <a:rPr lang="he-IL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לא לפני מאבק ציבורי גדול שהובלנו, כשהבנק עמד להיסגר עוד לפני שנפתח רשמית</a:t>
            </a:r>
          </a:p>
        </p:txBody>
      </p:sp>
      <p:pic>
        <p:nvPicPr>
          <p:cNvPr id="24584" name="Picture 11" descr="עמותת לה&quot;ב - למען הפגים בישראל - Fotos | Facebook">
            <a:extLst>
              <a:ext uri="{FF2B5EF4-FFF2-40B4-BE49-F238E27FC236}">
                <a16:creationId xmlns:a16="http://schemas.microsoft.com/office/drawing/2014/main" id="{4020845D-2176-4C96-AB78-C6D7D1A1E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516187"/>
            <a:ext cx="4814888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3" descr="סוף סוף! בנק חלב אם בישראל! אחרי עבודה... - עמותת לה&quot;ב - למען הפגים בישראל  | Facebook">
            <a:extLst>
              <a:ext uri="{FF2B5EF4-FFF2-40B4-BE49-F238E27FC236}">
                <a16:creationId xmlns:a16="http://schemas.microsoft.com/office/drawing/2014/main" id="{9E966594-536D-4C87-BCC4-55040D98C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3730625"/>
            <a:ext cx="19526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5" descr="עמותת לה&quot;ב - למען הפגים בישראל - מצילים את בנק החלב מסגירה! | Facebook">
            <a:extLst>
              <a:ext uri="{FF2B5EF4-FFF2-40B4-BE49-F238E27FC236}">
                <a16:creationId xmlns:a16="http://schemas.microsoft.com/office/drawing/2014/main" id="{AD2EBD96-6E68-4CED-96FC-AA2A78AE5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265313"/>
            <a:ext cx="3559175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792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614E2D3-532E-40E5-AE97-5259A0006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275" y="317500"/>
            <a:ext cx="10515600" cy="13255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he-IL" b="1" dirty="0">
                <a:solidFill>
                  <a:srgbClr val="006666"/>
                </a:solidFill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גם ליה התגייסה...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1D07A07-5939-4C59-88B0-0ED511167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29" y="533400"/>
            <a:ext cx="5693671" cy="396716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AF90D28-AEC1-4D01-AC20-B30EAD9F7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1393006"/>
            <a:ext cx="6181725" cy="407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99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69C80D2B-EB20-4BDE-986B-CEC9C9CCE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395930"/>
            <a:ext cx="10829925" cy="45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DB63809-BAF5-4C4A-927D-172A8D0DD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722" y="1147105"/>
            <a:ext cx="10194239" cy="2569887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DE6639BD-8A32-44F0-86D7-8E0DDEAD3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3862387"/>
            <a:ext cx="10515600" cy="13255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1" anchor="ctr">
            <a:norm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he-IL" sz="4000" b="1" dirty="0">
                <a:solidFill>
                  <a:srgbClr val="006666"/>
                </a:solidFill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החוזר המלא באתר שלנו....</a:t>
            </a:r>
          </a:p>
        </p:txBody>
      </p:sp>
    </p:spTree>
    <p:extLst>
      <p:ext uri="{BB962C8B-B14F-4D97-AF65-F5344CB8AC3E}">
        <p14:creationId xmlns:p14="http://schemas.microsoft.com/office/powerpoint/2010/main" val="3672216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DE6639BD-8A32-44F0-86D7-8E0DDEAD3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376238"/>
            <a:ext cx="11496675" cy="8334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1" anchor="ctr">
            <a:normAutofit fontScale="90000"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he-IL" b="1" dirty="0">
                <a:solidFill>
                  <a:srgbClr val="006666"/>
                </a:solidFill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גם אתן יכולות לעזור להציל חיים... </a:t>
            </a:r>
            <a:br>
              <a:rPr lang="he-IL" b="1" dirty="0">
                <a:solidFill>
                  <a:srgbClr val="006666"/>
                </a:solidFill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</a:br>
            <a:endParaRPr lang="he-IL" b="1" dirty="0">
              <a:solidFill>
                <a:srgbClr val="006666"/>
              </a:solidFill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60EED94-223C-4016-BA20-3A7674A39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44" y="985837"/>
            <a:ext cx="10729912" cy="3444084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A377C4BB-6222-4599-A4BC-F404CAD21B6F}"/>
              </a:ext>
            </a:extLst>
          </p:cNvPr>
          <p:cNvSpPr txBox="1"/>
          <p:nvPr/>
        </p:nvSpPr>
        <p:spPr>
          <a:xfrm>
            <a:off x="2809875" y="4290021"/>
            <a:ext cx="8505825" cy="1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1" anchor="ctr">
            <a:normAutofit fontScale="975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defRPr>
            </a:lvl1pPr>
          </a:lstStyle>
          <a:p>
            <a:pPr algn="ctr"/>
            <a:r>
              <a:rPr lang="he-IL" sz="2400" dirty="0"/>
              <a:t>פרטים נוספים באתר של מד"א:</a:t>
            </a:r>
            <a:br>
              <a:rPr lang="en-US" sz="2400" dirty="0"/>
            </a:br>
            <a:r>
              <a:rPr lang="en-US" sz="2400" dirty="0"/>
              <a:t>https://www.mdais.org/blood-donation/breast-milk-bank</a:t>
            </a:r>
            <a:br>
              <a:rPr lang="he-IL" sz="2400" dirty="0"/>
            </a:br>
            <a:r>
              <a:rPr lang="he-IL" sz="2400" dirty="0"/>
              <a:t>רחוב </a:t>
            </a:r>
            <a:r>
              <a:rPr lang="he-IL" sz="2400" dirty="0" err="1"/>
              <a:t>המ"ג</a:t>
            </a:r>
            <a:r>
              <a:rPr lang="he-IL" sz="2400" dirty="0"/>
              <a:t> 7 ירושלים </a:t>
            </a:r>
            <a:r>
              <a:rPr lang="en-US" sz="2400" dirty="0"/>
              <a:t>milkbank@mda.org.il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2519549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DE6639BD-8A32-44F0-86D7-8E0DDEAD3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376238"/>
            <a:ext cx="11496675" cy="8334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1" anchor="ctr">
            <a:norm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he-IL" b="1" dirty="0">
                <a:solidFill>
                  <a:srgbClr val="006666"/>
                </a:solidFill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רוצות לעזור עוד לפגים בישראל?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A9811CFF-A97B-4F13-B2D6-7EC640A2D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14475"/>
            <a:ext cx="8822791" cy="335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50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6852E13B-B9E1-4402-8F15-7ED35FF5B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52" y="123063"/>
            <a:ext cx="4712208" cy="285902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0E3EA92A-1162-4B3D-BD97-A4208596F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6" y="504825"/>
            <a:ext cx="4638674" cy="4638674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F03E99AE-053B-4CF1-BDD0-41F2F358A192}"/>
              </a:ext>
            </a:extLst>
          </p:cNvPr>
          <p:cNvSpPr txBox="1"/>
          <p:nvPr/>
        </p:nvSpPr>
        <p:spPr>
          <a:xfrm>
            <a:off x="5743575" y="2982087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0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לרגל חודש המודעות לפגים ויום הפג העולמי, שיחול מחר, 17 בנובמבר, עמותת </a:t>
            </a:r>
            <a:r>
              <a:rPr lang="he-IL" sz="2000" dirty="0" err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לה"ב</a:t>
            </a:r>
            <a:r>
              <a:rPr lang="he-IL" sz="20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- למען הפגים בישראל - משלבת ידיים עם מותג החיתולים </a:t>
            </a:r>
            <a:r>
              <a:rPr lang="he-IL" sz="2000" dirty="0" err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פמפרס</a:t>
            </a:r>
            <a:r>
              <a:rPr lang="he-IL" sz="20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ורשת סופר־פארם ויוצאת בקמפיין חברתי "עוטפים באהבה", שנועד להגביר את המודעות לילודת פגים - אחת מכל 10 לידות - ולסייע לפגים ולמשפחותיהם. במסגרת הקמפיין יתרום מותג החיתולים </a:t>
            </a:r>
            <a:r>
              <a:rPr lang="he-IL" sz="2000" dirty="0" err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פמפרס</a:t>
            </a:r>
            <a:r>
              <a:rPr lang="he-IL" sz="20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למעלה מרבע מיליון חיתולים ייחודיים לפגים, וכן 40 אלף שקלים לעמותת </a:t>
            </a:r>
            <a:r>
              <a:rPr lang="he-IL" sz="2000" dirty="0" err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לה"ב</a:t>
            </a:r>
            <a:r>
              <a:rPr lang="he-IL" sz="20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ו־120 אלף שקלים לבנק הבינלאומי לחלב אם של מד"א, המספק חלב אם לתינוקות פגים.</a:t>
            </a:r>
          </a:p>
        </p:txBody>
      </p:sp>
    </p:spTree>
    <p:extLst>
      <p:ext uri="{BB962C8B-B14F-4D97-AF65-F5344CB8AC3E}">
        <p14:creationId xmlns:p14="http://schemas.microsoft.com/office/powerpoint/2010/main" val="326101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6852E13B-B9E1-4402-8F15-7ED35FF5B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52" y="123063"/>
            <a:ext cx="4712208" cy="2859024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5E0F811F-1ADF-4D41-ACAF-3C68026D4D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" t="1912" r="2450" b="26587"/>
          <a:stretch/>
        </p:blipFill>
        <p:spPr bwMode="auto">
          <a:xfrm>
            <a:off x="614045" y="475297"/>
            <a:ext cx="2372360" cy="2154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0B7287B-EA68-4B80-A183-DE810A6DFF27}"/>
              </a:ext>
            </a:extLst>
          </p:cNvPr>
          <p:cNvSpPr txBox="1"/>
          <p:nvPr/>
        </p:nvSpPr>
        <p:spPr>
          <a:xfrm>
            <a:off x="3686175" y="5106162"/>
            <a:ext cx="80581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200" b="1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**נותני חסות הזהב של ההגרלות הערב!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AF1AECB5-0BAC-4A06-A0CE-C18B9994C70D}"/>
              </a:ext>
            </a:extLst>
          </p:cNvPr>
          <p:cNvSpPr txBox="1"/>
          <p:nvPr/>
        </p:nvSpPr>
        <p:spPr>
          <a:xfrm>
            <a:off x="923925" y="2945759"/>
            <a:ext cx="10610849" cy="1467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2800" b="1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החל מה-18.11 ועד ה-1.12 על כל 4 אריזות של מוצרי </a:t>
            </a:r>
            <a:r>
              <a:rPr lang="he-IL" sz="2800" b="1" dirty="0" err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פמפרס</a:t>
            </a:r>
            <a:r>
              <a:rPr lang="he-IL" sz="2800" b="1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אשר ירכשו ברשת סופר-פארם (חיתולים/מגבונים, ניתן לשלב), </a:t>
            </a:r>
            <a:r>
              <a:rPr lang="he-IL" sz="2800" b="1" dirty="0" err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פמפרס</a:t>
            </a:r>
            <a:r>
              <a:rPr lang="he-IL" sz="2800" b="1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תתרום בשיתוף עמותת </a:t>
            </a:r>
            <a:r>
              <a:rPr lang="he-IL" sz="2800" b="1" dirty="0" err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לה"ב</a:t>
            </a:r>
            <a:r>
              <a:rPr lang="he-IL" sz="2800" b="1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אריזה של חיתולי פגים למשפחות</a:t>
            </a:r>
            <a:endParaRPr lang="en-US" sz="2800" b="1" dirty="0">
              <a:solidFill>
                <a:srgbClr val="006666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63610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מציין מיקום של מספר שקופית 1">
            <a:extLst>
              <a:ext uri="{FF2B5EF4-FFF2-40B4-BE49-F238E27FC236}">
                <a16:creationId xmlns:a16="http://schemas.microsoft.com/office/drawing/2014/main" id="{9A096714-1487-497B-98BF-F27151CEC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5C3E8405-879F-4AE8-894E-8056EBB7E8DB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he-IL" altLang="he-IL" sz="1200">
              <a:solidFill>
                <a:srgbClr val="898989"/>
              </a:solidFill>
            </a:endParaRPr>
          </a:p>
        </p:txBody>
      </p:sp>
      <p:pic>
        <p:nvPicPr>
          <p:cNvPr id="4102" name="תמונה 2">
            <a:extLst>
              <a:ext uri="{FF2B5EF4-FFF2-40B4-BE49-F238E27FC236}">
                <a16:creationId xmlns:a16="http://schemas.microsoft.com/office/drawing/2014/main" id="{EA295ACA-9EBB-4522-9EAD-58330CF9E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4799"/>
            <a:ext cx="4663281" cy="349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תמונה 3">
            <a:extLst>
              <a:ext uri="{FF2B5EF4-FFF2-40B4-BE49-F238E27FC236}">
                <a16:creationId xmlns:a16="http://schemas.microsoft.com/office/drawing/2014/main" id="{9F637011-290F-408C-AD93-EDDB912B3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60" y="1832104"/>
            <a:ext cx="4587081" cy="344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EEDB5F-8FD3-4DF9-AFBC-EF15F061DB8F}"/>
              </a:ext>
            </a:extLst>
          </p:cNvPr>
          <p:cNvSpPr txBox="1"/>
          <p:nvPr/>
        </p:nvSpPr>
        <p:spPr>
          <a:xfrm>
            <a:off x="80169" y="54799"/>
            <a:ext cx="7311231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he-IL" sz="3200" dirty="0">
                <a:solidFill>
                  <a:srgbClr val="006699"/>
                </a:solidFill>
              </a:rPr>
              <a:t>אז לא אני זו שנולדה מוקדם לכבוש את העולם, אלא ליה, הנס הפרטי שלי..</a:t>
            </a:r>
          </a:p>
          <a:p>
            <a:pPr algn="ctr">
              <a:defRPr/>
            </a:pPr>
            <a:r>
              <a:rPr lang="he-IL" sz="3200" dirty="0">
                <a:solidFill>
                  <a:srgbClr val="006699"/>
                </a:solidFill>
              </a:rPr>
              <a:t>שבוע 29, 768 גרם, שפשוט שינתה את עולמי</a:t>
            </a:r>
          </a:p>
          <a:p>
            <a:pPr algn="ctr">
              <a:defRPr/>
            </a:pPr>
            <a:endParaRPr lang="he-IL" sz="3200" dirty="0">
              <a:solidFill>
                <a:srgbClr val="006699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תמונה 3">
            <a:extLst>
              <a:ext uri="{FF2B5EF4-FFF2-40B4-BE49-F238E27FC236}">
                <a16:creationId xmlns:a16="http://schemas.microsoft.com/office/drawing/2014/main" id="{CFE7AAFD-E918-430B-B824-A6BC08D2A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1" t="74371" r="28877" b="13077"/>
          <a:stretch>
            <a:fillRect/>
          </a:stretch>
        </p:blipFill>
        <p:spPr bwMode="auto">
          <a:xfrm>
            <a:off x="4879975" y="11047413"/>
            <a:ext cx="632301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6">
            <a:extLst>
              <a:ext uri="{FF2B5EF4-FFF2-40B4-BE49-F238E27FC236}">
                <a16:creationId xmlns:a16="http://schemas.microsoft.com/office/drawing/2014/main" id="{13918D0F-A353-4C31-B7FE-4FD19394B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3238" y="473075"/>
            <a:ext cx="563245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3200" b="1" i="1">
                <a:solidFill>
                  <a:schemeClr val="bg1"/>
                </a:solidFill>
              </a:rPr>
              <a:t>פרוייקט "תמנון לכל פג"</a:t>
            </a:r>
            <a:endParaRPr lang="he-IL" altLang="he-IL" sz="2400" b="1" i="1">
              <a:solidFill>
                <a:schemeClr val="bg1"/>
              </a:solidFill>
            </a:endParaRPr>
          </a:p>
        </p:txBody>
      </p:sp>
      <p:sp>
        <p:nvSpPr>
          <p:cNvPr id="25606" name="מציין מיקום של מספר שקופית 1">
            <a:extLst>
              <a:ext uri="{FF2B5EF4-FFF2-40B4-BE49-F238E27FC236}">
                <a16:creationId xmlns:a16="http://schemas.microsoft.com/office/drawing/2014/main" id="{14F9F140-E365-41AC-AC50-741226A41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81D94789-3D0D-4313-9F0A-D8E1F1E35655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20</a:t>
            </a:fld>
            <a:endParaRPr lang="he-IL" altLang="he-IL" sz="1200">
              <a:solidFill>
                <a:srgbClr val="898989"/>
              </a:solidFill>
            </a:endParaRP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7D684381-541F-482E-B17A-BBA20E5C64EE}"/>
              </a:ext>
            </a:extLst>
          </p:cNvPr>
          <p:cNvSpPr txBox="1"/>
          <p:nvPr/>
        </p:nvSpPr>
        <p:spPr>
          <a:xfrm>
            <a:off x="191293" y="4434572"/>
            <a:ext cx="115720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3200" b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defRPr>
            </a:lvl1pPr>
          </a:lstStyle>
          <a:p>
            <a:r>
              <a:rPr lang="en-US" dirty="0"/>
              <a:t>https://www.jgive.com/new/he/ils/donation-targets/61144/about</a:t>
            </a:r>
            <a:endParaRPr lang="he-IL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8F53C412-459F-46F5-B095-F5F086CEB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271462"/>
            <a:ext cx="102870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76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מציין מיקום של מספר שקופית 1">
            <a:extLst>
              <a:ext uri="{FF2B5EF4-FFF2-40B4-BE49-F238E27FC236}">
                <a16:creationId xmlns:a16="http://schemas.microsoft.com/office/drawing/2014/main" id="{ABD406F4-6E76-4151-8EDB-98254AC8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F5C8BC1A-443A-4EDD-9D68-B04F6CC4AE52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21</a:t>
            </a:fld>
            <a:endParaRPr lang="he-IL" altLang="he-IL" sz="1200">
              <a:solidFill>
                <a:srgbClr val="898989"/>
              </a:solidFill>
            </a:endParaRPr>
          </a:p>
        </p:txBody>
      </p:sp>
      <p:sp>
        <p:nvSpPr>
          <p:cNvPr id="26630" name="Title 1">
            <a:extLst>
              <a:ext uri="{FF2B5EF4-FFF2-40B4-BE49-F238E27FC236}">
                <a16:creationId xmlns:a16="http://schemas.microsoft.com/office/drawing/2014/main" id="{E53E9D03-354C-4EEA-9DCF-AD55D893BAA7}"/>
              </a:ext>
            </a:extLst>
          </p:cNvPr>
          <p:cNvSpPr txBox="1">
            <a:spLocks/>
          </p:cNvSpPr>
          <p:nvPr/>
        </p:nvSpPr>
        <p:spPr bwMode="auto">
          <a:xfrm>
            <a:off x="-104775" y="2243138"/>
            <a:ext cx="12030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3200" b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defRPr>
            </a:lvl1pPr>
          </a:lstStyle>
          <a:p>
            <a:pPr algn="ctr"/>
            <a:r>
              <a:rPr lang="he-IL" altLang="he-IL" sz="6000" dirty="0"/>
              <a:t>רגע לפני סיום..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TextBox 6">
            <a:extLst>
              <a:ext uri="{FF2B5EF4-FFF2-40B4-BE49-F238E27FC236}">
                <a16:creationId xmlns:a16="http://schemas.microsoft.com/office/drawing/2014/main" id="{64413AAD-0EDA-423A-8EEC-F4B601E8F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87313"/>
            <a:ext cx="67437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6000" b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defRPr>
            </a:lvl1pPr>
          </a:lstStyle>
          <a:p>
            <a:r>
              <a:rPr lang="en-US" altLang="he-IL" sz="3200" dirty="0"/>
              <a:t> </a:t>
            </a:r>
            <a:r>
              <a:rPr lang="he-IL" altLang="he-IL" sz="3200" dirty="0"/>
              <a:t>שיר העמותה "גיבור"</a:t>
            </a:r>
          </a:p>
          <a:p>
            <a:r>
              <a:rPr lang="he-IL" altLang="he-IL" sz="3200" dirty="0"/>
              <a:t>בתרומת כתיבה שירה עיבוד והפקה</a:t>
            </a:r>
          </a:p>
          <a:p>
            <a:r>
              <a:rPr lang="he-IL" altLang="he-IL" sz="3200" dirty="0"/>
              <a:t>של הורים לפגים</a:t>
            </a:r>
            <a:endParaRPr lang="en-US" altLang="he-IL" sz="3200" dirty="0"/>
          </a:p>
        </p:txBody>
      </p:sp>
      <p:pic>
        <p:nvPicPr>
          <p:cNvPr id="27654" name="תמונה 7">
            <a:hlinkClick r:id="rId2"/>
            <a:extLst>
              <a:ext uri="{FF2B5EF4-FFF2-40B4-BE49-F238E27FC236}">
                <a16:creationId xmlns:a16="http://schemas.microsoft.com/office/drawing/2014/main" id="{84BCB123-72B2-436B-A4B7-EF3ACF684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793082"/>
            <a:ext cx="51308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8">
            <a:extLst>
              <a:ext uri="{FF2B5EF4-FFF2-40B4-BE49-F238E27FC236}">
                <a16:creationId xmlns:a16="http://schemas.microsoft.com/office/drawing/2014/main" id="{53FC9E39-24B5-46DD-992B-79F89E246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25" y="431800"/>
            <a:ext cx="5081588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2200" b="1"/>
              <a:t>גיבור</a:t>
            </a:r>
            <a:r>
              <a:rPr lang="he-IL" altLang="he-IL" sz="1100" b="1"/>
              <a:t>     מילים: עינת הולנדר     לחן: אייל ניסים</a:t>
            </a:r>
            <a:endParaRPr lang="he-IL" altLang="he-IL" sz="1100"/>
          </a:p>
          <a:p>
            <a:pPr rtl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e-IL" altLang="he-IL" sz="1100" i="1"/>
          </a:p>
          <a:p>
            <a:pPr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1100" i="1"/>
              <a:t>זה לא הזמן</a:t>
            </a:r>
            <a:br>
              <a:rPr lang="he-IL" altLang="he-IL" sz="1100" i="1"/>
            </a:br>
            <a:r>
              <a:rPr lang="he-IL" altLang="he-IL" sz="1100" i="1"/>
              <a:t>והנה אתה כאן</a:t>
            </a:r>
            <a:br>
              <a:rPr lang="he-IL" altLang="he-IL" sz="1100" i="1"/>
            </a:br>
            <a:r>
              <a:rPr lang="he-IL" altLang="he-IL" sz="1100" i="1"/>
              <a:t>שברירי, אבל לוחם</a:t>
            </a:r>
            <a:br>
              <a:rPr lang="he-IL" altLang="he-IL" sz="1100" i="1"/>
            </a:br>
            <a:r>
              <a:rPr lang="he-IL" altLang="he-IL" sz="1100" i="1"/>
              <a:t>בסמטאות הלא נודע</a:t>
            </a:r>
            <a:br>
              <a:rPr lang="he-IL" altLang="he-IL" sz="1100" i="1"/>
            </a:br>
            <a:r>
              <a:rPr lang="he-IL" altLang="he-IL" sz="1100" i="1"/>
              <a:t>כשהמחר כולו חידה</a:t>
            </a:r>
            <a:br>
              <a:rPr lang="he-IL" altLang="he-IL" sz="1100" i="1"/>
            </a:br>
            <a:r>
              <a:rPr lang="he-IL" altLang="he-IL" sz="1100" i="1"/>
              <a:t>רק התפילה, היא תנחם</a:t>
            </a:r>
            <a:r>
              <a:rPr lang="he-IL" altLang="he-IL" sz="1100"/>
              <a:t> </a:t>
            </a:r>
          </a:p>
          <a:p>
            <a:pPr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1100" i="1"/>
              <a:t>בין שמים וארץ, בין תקווה לפחד</a:t>
            </a:r>
            <a:br>
              <a:rPr lang="he-IL" altLang="he-IL" sz="1100" i="1"/>
            </a:br>
            <a:r>
              <a:rPr lang="he-IL" altLang="he-IL" sz="1100" i="1"/>
              <a:t>כשהנפש נאחזת בחלום על יחד</a:t>
            </a:r>
            <a:br>
              <a:rPr lang="he-IL" altLang="he-IL" sz="1100" i="1"/>
            </a:br>
            <a:r>
              <a:rPr lang="he-IL" altLang="he-IL" sz="1100" i="1"/>
              <a:t>זהו קרב</a:t>
            </a:r>
            <a:br>
              <a:rPr lang="he-IL" altLang="he-IL" sz="1100" i="1"/>
            </a:br>
            <a:r>
              <a:rPr lang="he-IL" altLang="he-IL" sz="1100" i="1"/>
              <a:t>של כאן ועכשיו</a:t>
            </a:r>
            <a:br>
              <a:rPr lang="he-IL" altLang="he-IL" sz="1100" i="1"/>
            </a:br>
            <a:r>
              <a:rPr lang="he-IL" altLang="he-IL" sz="1100" i="1"/>
              <a:t>על הבלתי מובן מאליו</a:t>
            </a:r>
            <a:r>
              <a:rPr lang="he-IL" altLang="he-IL" sz="1100"/>
              <a:t> </a:t>
            </a:r>
          </a:p>
          <a:p>
            <a:pPr rtl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e-IL" altLang="he-IL" sz="1100" i="1"/>
          </a:p>
          <a:p>
            <a:pPr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1100" i="1"/>
              <a:t>גיבור</a:t>
            </a:r>
            <a:br>
              <a:rPr lang="he-IL" altLang="he-IL" sz="1100" i="1"/>
            </a:br>
            <a:r>
              <a:rPr lang="he-IL" altLang="he-IL" sz="1100" i="1"/>
              <a:t>אנחנו כאן בשבילך</a:t>
            </a:r>
            <a:br>
              <a:rPr lang="he-IL" altLang="he-IL" sz="1100" i="1"/>
            </a:br>
            <a:r>
              <a:rPr lang="he-IL" altLang="he-IL" sz="1100" i="1"/>
              <a:t>גיבור</a:t>
            </a:r>
            <a:br>
              <a:rPr lang="he-IL" altLang="he-IL" sz="1100" i="1"/>
            </a:br>
            <a:r>
              <a:rPr lang="he-IL" altLang="he-IL" sz="1100" i="1"/>
              <a:t>בעולם שלך</a:t>
            </a:r>
            <a:br>
              <a:rPr lang="he-IL" altLang="he-IL" sz="1100" i="1"/>
            </a:br>
            <a:r>
              <a:rPr lang="he-IL" altLang="he-IL" sz="1100" i="1"/>
              <a:t>אתה המנצח</a:t>
            </a:r>
            <a:br>
              <a:rPr lang="he-IL" altLang="he-IL" sz="1100" i="1"/>
            </a:br>
            <a:r>
              <a:rPr lang="he-IL" altLang="he-IL" sz="1100" i="1"/>
              <a:t>עם כל נשימה</a:t>
            </a:r>
            <a:br>
              <a:rPr lang="he-IL" altLang="he-IL" sz="1100" i="1"/>
            </a:br>
            <a:r>
              <a:rPr lang="he-IL" altLang="he-IL" sz="1100" i="1"/>
              <a:t>בכל רגע, כל שניה</a:t>
            </a:r>
            <a:br>
              <a:rPr lang="he-IL" altLang="he-IL" sz="1100" i="1"/>
            </a:br>
            <a:r>
              <a:rPr lang="he-IL" altLang="he-IL" sz="1100" i="1"/>
              <a:t>גיבור</a:t>
            </a:r>
          </a:p>
        </p:txBody>
      </p:sp>
      <p:sp>
        <p:nvSpPr>
          <p:cNvPr id="27656" name="TextBox 9">
            <a:extLst>
              <a:ext uri="{FF2B5EF4-FFF2-40B4-BE49-F238E27FC236}">
                <a16:creationId xmlns:a16="http://schemas.microsoft.com/office/drawing/2014/main" id="{CAD0A687-481D-4990-A26F-38C9174F8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5" y="2149475"/>
            <a:ext cx="3495675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br>
              <a:rPr lang="he-IL" altLang="he-IL" sz="1100" i="1" dirty="0"/>
            </a:br>
            <a:r>
              <a:rPr lang="he-IL" altLang="he-IL" sz="1100" i="1" dirty="0"/>
              <a:t>אנחנו כאן בשבילך</a:t>
            </a:r>
            <a:br>
              <a:rPr lang="he-IL" altLang="he-IL" sz="1100" i="1" dirty="0"/>
            </a:br>
            <a:r>
              <a:rPr lang="he-IL" altLang="he-IL" sz="1100" i="1" dirty="0"/>
              <a:t>גיבור</a:t>
            </a:r>
            <a:br>
              <a:rPr lang="he-IL" altLang="he-IL" sz="1100" i="1" dirty="0"/>
            </a:br>
            <a:r>
              <a:rPr lang="he-IL" altLang="he-IL" sz="1100" i="1" dirty="0"/>
              <a:t>בעולם שלך</a:t>
            </a:r>
            <a:br>
              <a:rPr lang="he-IL" altLang="he-IL" sz="1100" i="1" dirty="0"/>
            </a:br>
            <a:r>
              <a:rPr lang="he-IL" altLang="he-IL" sz="1100" i="1" dirty="0"/>
              <a:t>אתה המנצח</a:t>
            </a:r>
            <a:br>
              <a:rPr lang="he-IL" altLang="he-IL" sz="1100" i="1" dirty="0"/>
            </a:br>
            <a:r>
              <a:rPr lang="he-IL" altLang="he-IL" sz="1100" i="1" dirty="0"/>
              <a:t>גיבור</a:t>
            </a:r>
            <a:r>
              <a:rPr lang="he-IL" altLang="he-IL" sz="1100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e-IL" altLang="he-IL" sz="1100" i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1100" i="1" dirty="0"/>
              <a:t>ימים חולפים</a:t>
            </a:r>
            <a:br>
              <a:rPr lang="he-IL" altLang="he-IL" sz="1100" i="1" dirty="0"/>
            </a:br>
            <a:r>
              <a:rPr lang="he-IL" altLang="he-IL" sz="1100" i="1" dirty="0"/>
              <a:t>לילות טרופים</a:t>
            </a:r>
            <a:br>
              <a:rPr lang="he-IL" altLang="he-IL" sz="1100" i="1" dirty="0"/>
            </a:br>
            <a:r>
              <a:rPr lang="he-IL" altLang="he-IL" sz="1100" i="1" dirty="0"/>
              <a:t>עולם שהתהפך</a:t>
            </a:r>
            <a:br>
              <a:rPr lang="he-IL" altLang="he-IL" sz="1100" i="1" dirty="0"/>
            </a:br>
            <a:r>
              <a:rPr lang="he-IL" altLang="he-IL" sz="1100" i="1" dirty="0"/>
              <a:t>במסע אל החיים</a:t>
            </a:r>
            <a:br>
              <a:rPr lang="he-IL" altLang="he-IL" sz="1100" i="1" dirty="0"/>
            </a:br>
            <a:r>
              <a:rPr lang="he-IL" altLang="he-IL" sz="1100" i="1" dirty="0"/>
              <a:t>בצעדים קטנים</a:t>
            </a:r>
            <a:br>
              <a:rPr lang="he-IL" altLang="he-IL" sz="1100" i="1" dirty="0"/>
            </a:br>
            <a:r>
              <a:rPr lang="he-IL" altLang="he-IL" sz="1100" i="1" dirty="0"/>
              <a:t>בחשיכה אתה הולך</a:t>
            </a:r>
            <a:r>
              <a:rPr lang="he-IL" altLang="he-IL" sz="1100" dirty="0"/>
              <a:t> </a:t>
            </a:r>
            <a:r>
              <a:rPr lang="he-IL" altLang="he-IL" sz="1100" i="1" dirty="0"/>
              <a:t>בין שמים וארץ,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1100" i="1" dirty="0"/>
              <a:t>בין תקווה לפחד…</a:t>
            </a:r>
            <a:r>
              <a:rPr lang="he-IL" altLang="he-IL" sz="1100" dirty="0"/>
              <a:t> </a:t>
            </a:r>
            <a:r>
              <a:rPr lang="he-IL" altLang="he-IL" sz="1100" i="1" dirty="0"/>
              <a:t>גיבור…</a:t>
            </a:r>
            <a:r>
              <a:rPr lang="he-IL" altLang="he-IL" sz="1100" dirty="0"/>
              <a:t> </a:t>
            </a:r>
            <a:r>
              <a:rPr lang="he-IL" altLang="he-IL" sz="1100" i="1" dirty="0"/>
              <a:t>גיבור...</a:t>
            </a:r>
            <a:br>
              <a:rPr lang="he-IL" altLang="he-IL" sz="1100" i="1" dirty="0"/>
            </a:br>
            <a:r>
              <a:rPr lang="he-IL" altLang="he-IL" sz="1100" i="1" dirty="0"/>
              <a:t>ורק שיידלק האור</a:t>
            </a:r>
            <a:br>
              <a:rPr lang="he-IL" altLang="he-IL" sz="1100" i="1" dirty="0"/>
            </a:br>
            <a:r>
              <a:rPr lang="he-IL" altLang="he-IL" sz="1100" i="1" dirty="0"/>
              <a:t>כמו שאתה – טהור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1100" i="1" dirty="0"/>
              <a:t>גיבור, גיבור</a:t>
            </a:r>
            <a:endParaRPr lang="en-US" altLang="he-IL" sz="1100" i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br>
              <a:rPr lang="he-IL" altLang="he-IL" sz="1100" i="1" dirty="0"/>
            </a:br>
            <a:endParaRPr lang="en-US" altLang="he-IL" sz="1100" i="1" dirty="0"/>
          </a:p>
        </p:txBody>
      </p:sp>
      <p:sp>
        <p:nvSpPr>
          <p:cNvPr id="27657" name="מציין מיקום של מספר שקופית 1">
            <a:extLst>
              <a:ext uri="{FF2B5EF4-FFF2-40B4-BE49-F238E27FC236}">
                <a16:creationId xmlns:a16="http://schemas.microsoft.com/office/drawing/2014/main" id="{E140B46F-B6F1-4C4B-BA12-AAAB1A734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9357328-D038-4693-8C7D-D06DCA1FA4EA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22</a:t>
            </a:fld>
            <a:endParaRPr lang="he-IL" altLang="he-IL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מציין מיקום של מספר שקופית 1">
            <a:extLst>
              <a:ext uri="{FF2B5EF4-FFF2-40B4-BE49-F238E27FC236}">
                <a16:creationId xmlns:a16="http://schemas.microsoft.com/office/drawing/2014/main" id="{E7DDC932-39BA-43B2-A327-C891FEB24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794B3E0D-8C01-4F0F-AC35-C30E9F272A74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23</a:t>
            </a:fld>
            <a:endParaRPr lang="he-IL" altLang="he-IL" sz="1200">
              <a:solidFill>
                <a:srgbClr val="898989"/>
              </a:solidFill>
            </a:endParaRPr>
          </a:p>
        </p:txBody>
      </p:sp>
      <p:pic>
        <p:nvPicPr>
          <p:cNvPr id="3" name="גיבור - למען הפגים בישראל">
            <a:hlinkClick r:id="" action="ppaction://media"/>
            <a:extLst>
              <a:ext uri="{FF2B5EF4-FFF2-40B4-BE49-F238E27FC236}">
                <a16:creationId xmlns:a16="http://schemas.microsoft.com/office/drawing/2014/main" id="{20063CB6-BE13-4BA4-BC62-8C62C27BA0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121" y="-1"/>
            <a:ext cx="12224122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F9E74242-F363-4D9D-8165-66BE50D09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23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C2FEA570-F179-4E1F-8B24-3223881D0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1059"/>
            <a:ext cx="12192000" cy="284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98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4053943A-244F-4EED-B949-EE194AD6B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52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תמונה 3">
            <a:extLst>
              <a:ext uri="{FF2B5EF4-FFF2-40B4-BE49-F238E27FC236}">
                <a16:creationId xmlns:a16="http://schemas.microsoft.com/office/drawing/2014/main" id="{83F15BCC-3834-4B77-8819-324FF99DD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1" t="74371" r="28877" b="13077"/>
          <a:stretch>
            <a:fillRect/>
          </a:stretch>
        </p:blipFill>
        <p:spPr bwMode="auto">
          <a:xfrm>
            <a:off x="4879975" y="11047413"/>
            <a:ext cx="632301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6">
            <a:extLst>
              <a:ext uri="{FF2B5EF4-FFF2-40B4-BE49-F238E27FC236}">
                <a16:creationId xmlns:a16="http://schemas.microsoft.com/office/drawing/2014/main" id="{C84B48B5-1491-4752-9330-A71389CA0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3238" y="473075"/>
            <a:ext cx="563245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3200" b="1" i="1">
                <a:solidFill>
                  <a:schemeClr val="bg1"/>
                </a:solidFill>
              </a:rPr>
              <a:t>בנק חלב אם</a:t>
            </a:r>
            <a:endParaRPr lang="he-IL" altLang="he-IL" sz="2400" b="1" i="1">
              <a:solidFill>
                <a:schemeClr val="bg1"/>
              </a:solidFill>
            </a:endParaRPr>
          </a:p>
        </p:txBody>
      </p:sp>
      <p:sp>
        <p:nvSpPr>
          <p:cNvPr id="24581" name="מציין מיקום של מספר שקופית 1">
            <a:extLst>
              <a:ext uri="{FF2B5EF4-FFF2-40B4-BE49-F238E27FC236}">
                <a16:creationId xmlns:a16="http://schemas.microsoft.com/office/drawing/2014/main" id="{39E61C53-E71A-43FC-BAC7-715E19FC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C86B6B11-5381-4FA6-8DEF-5038A06BD75C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he-IL" altLang="he-IL" sz="1200">
              <a:solidFill>
                <a:srgbClr val="898989"/>
              </a:solidFill>
            </a:endParaRPr>
          </a:p>
        </p:txBody>
      </p:sp>
      <p:sp>
        <p:nvSpPr>
          <p:cNvPr id="24583" name="Title 1">
            <a:extLst>
              <a:ext uri="{FF2B5EF4-FFF2-40B4-BE49-F238E27FC236}">
                <a16:creationId xmlns:a16="http://schemas.microsoft.com/office/drawing/2014/main" id="{67C86B8D-2894-4041-92AA-06CF4FB595D0}"/>
              </a:ext>
            </a:extLst>
          </p:cNvPr>
          <p:cNvSpPr txBox="1">
            <a:spLocks/>
          </p:cNvSpPr>
          <p:nvPr/>
        </p:nvSpPr>
        <p:spPr bwMode="auto">
          <a:xfrm>
            <a:off x="126206" y="1546225"/>
            <a:ext cx="11939587" cy="224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buNone/>
            </a:pPr>
            <a:r>
              <a:rPr lang="he-IL" altLang="he-IL" sz="6000" b="1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בואו נדבר על חלב אם</a:t>
            </a:r>
          </a:p>
        </p:txBody>
      </p:sp>
    </p:spTree>
    <p:extLst>
      <p:ext uri="{BB962C8B-B14F-4D97-AF65-F5344CB8AC3E}">
        <p14:creationId xmlns:p14="http://schemas.microsoft.com/office/powerpoint/2010/main" val="610386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תמונה 3">
            <a:extLst>
              <a:ext uri="{FF2B5EF4-FFF2-40B4-BE49-F238E27FC236}">
                <a16:creationId xmlns:a16="http://schemas.microsoft.com/office/drawing/2014/main" id="{83F15BCC-3834-4B77-8819-324FF99DD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1" t="74371" r="28877" b="13077"/>
          <a:stretch>
            <a:fillRect/>
          </a:stretch>
        </p:blipFill>
        <p:spPr bwMode="auto">
          <a:xfrm>
            <a:off x="4879975" y="11047413"/>
            <a:ext cx="632301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6">
            <a:extLst>
              <a:ext uri="{FF2B5EF4-FFF2-40B4-BE49-F238E27FC236}">
                <a16:creationId xmlns:a16="http://schemas.microsoft.com/office/drawing/2014/main" id="{C84B48B5-1491-4752-9330-A71389CA0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3238" y="473075"/>
            <a:ext cx="563245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3200" b="1" i="1">
                <a:solidFill>
                  <a:schemeClr val="bg1"/>
                </a:solidFill>
              </a:rPr>
              <a:t>בנק חלב אם</a:t>
            </a:r>
            <a:endParaRPr lang="he-IL" altLang="he-IL" sz="2400" b="1" i="1">
              <a:solidFill>
                <a:schemeClr val="bg1"/>
              </a:solidFill>
            </a:endParaRPr>
          </a:p>
        </p:txBody>
      </p:sp>
      <p:sp>
        <p:nvSpPr>
          <p:cNvPr id="24581" name="מציין מיקום של מספר שקופית 1">
            <a:extLst>
              <a:ext uri="{FF2B5EF4-FFF2-40B4-BE49-F238E27FC236}">
                <a16:creationId xmlns:a16="http://schemas.microsoft.com/office/drawing/2014/main" id="{39E61C53-E71A-43FC-BAC7-715E19FC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C86B6B11-5381-4FA6-8DEF-5038A06BD75C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</a:t>
            </a:fld>
            <a:endParaRPr lang="he-IL" altLang="he-IL" sz="1200">
              <a:solidFill>
                <a:srgbClr val="898989"/>
              </a:solidFill>
            </a:endParaRPr>
          </a:p>
        </p:txBody>
      </p:sp>
      <p:sp>
        <p:nvSpPr>
          <p:cNvPr id="24583" name="Title 1">
            <a:extLst>
              <a:ext uri="{FF2B5EF4-FFF2-40B4-BE49-F238E27FC236}">
                <a16:creationId xmlns:a16="http://schemas.microsoft.com/office/drawing/2014/main" id="{67C86B8D-2894-4041-92AA-06CF4FB595D0}"/>
              </a:ext>
            </a:extLst>
          </p:cNvPr>
          <p:cNvSpPr txBox="1">
            <a:spLocks/>
          </p:cNvSpPr>
          <p:nvPr/>
        </p:nvSpPr>
        <p:spPr bwMode="auto">
          <a:xfrm>
            <a:off x="126206" y="1546225"/>
            <a:ext cx="11939587" cy="224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buNone/>
            </a:pPr>
            <a:r>
              <a:rPr lang="he-IL" altLang="he-IL" sz="6000" b="1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חלב אם עבור פגים = הצלת חיים</a:t>
            </a:r>
          </a:p>
        </p:txBody>
      </p:sp>
    </p:spTree>
    <p:extLst>
      <p:ext uri="{BB962C8B-B14F-4D97-AF65-F5344CB8AC3E}">
        <p14:creationId xmlns:p14="http://schemas.microsoft.com/office/powerpoint/2010/main" val="3665327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תמונה 3">
            <a:extLst>
              <a:ext uri="{FF2B5EF4-FFF2-40B4-BE49-F238E27FC236}">
                <a16:creationId xmlns:a16="http://schemas.microsoft.com/office/drawing/2014/main" id="{83F15BCC-3834-4B77-8819-324FF99DD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1" t="74371" r="28877" b="13077"/>
          <a:stretch>
            <a:fillRect/>
          </a:stretch>
        </p:blipFill>
        <p:spPr bwMode="auto">
          <a:xfrm>
            <a:off x="4879975" y="11047413"/>
            <a:ext cx="632301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6">
            <a:extLst>
              <a:ext uri="{FF2B5EF4-FFF2-40B4-BE49-F238E27FC236}">
                <a16:creationId xmlns:a16="http://schemas.microsoft.com/office/drawing/2014/main" id="{C84B48B5-1491-4752-9330-A71389CA0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3238" y="473075"/>
            <a:ext cx="563245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3200" b="1" i="1">
                <a:solidFill>
                  <a:schemeClr val="bg1"/>
                </a:solidFill>
              </a:rPr>
              <a:t>בנק חלב אם</a:t>
            </a:r>
            <a:endParaRPr lang="he-IL" altLang="he-IL" sz="2400" b="1" i="1">
              <a:solidFill>
                <a:schemeClr val="bg1"/>
              </a:solidFill>
            </a:endParaRPr>
          </a:p>
        </p:txBody>
      </p:sp>
      <p:sp>
        <p:nvSpPr>
          <p:cNvPr id="24581" name="מציין מיקום של מספר שקופית 1">
            <a:extLst>
              <a:ext uri="{FF2B5EF4-FFF2-40B4-BE49-F238E27FC236}">
                <a16:creationId xmlns:a16="http://schemas.microsoft.com/office/drawing/2014/main" id="{39E61C53-E71A-43FC-BAC7-715E19FC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C86B6B11-5381-4FA6-8DEF-5038A06BD75C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</a:t>
            </a:fld>
            <a:endParaRPr lang="he-IL" altLang="he-IL" sz="1200">
              <a:solidFill>
                <a:srgbClr val="898989"/>
              </a:solidFill>
            </a:endParaRPr>
          </a:p>
        </p:txBody>
      </p:sp>
      <p:sp>
        <p:nvSpPr>
          <p:cNvPr id="24583" name="Title 1">
            <a:extLst>
              <a:ext uri="{FF2B5EF4-FFF2-40B4-BE49-F238E27FC236}">
                <a16:creationId xmlns:a16="http://schemas.microsoft.com/office/drawing/2014/main" id="{67C86B8D-2894-4041-92AA-06CF4FB595D0}"/>
              </a:ext>
            </a:extLst>
          </p:cNvPr>
          <p:cNvSpPr txBox="1">
            <a:spLocks/>
          </p:cNvSpPr>
          <p:nvPr/>
        </p:nvSpPr>
        <p:spPr bwMode="auto">
          <a:xfrm>
            <a:off x="126206" y="1546225"/>
            <a:ext cx="11939587" cy="224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buNone/>
            </a:pPr>
            <a:r>
              <a:rPr lang="he-IL" altLang="he-IL" sz="6000" b="1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אבל מה עושים כשאין חלב?!</a:t>
            </a:r>
          </a:p>
        </p:txBody>
      </p:sp>
    </p:spTree>
    <p:extLst>
      <p:ext uri="{BB962C8B-B14F-4D97-AF65-F5344CB8AC3E}">
        <p14:creationId xmlns:p14="http://schemas.microsoft.com/office/powerpoint/2010/main" val="3890579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תמונה 3">
            <a:extLst>
              <a:ext uri="{FF2B5EF4-FFF2-40B4-BE49-F238E27FC236}">
                <a16:creationId xmlns:a16="http://schemas.microsoft.com/office/drawing/2014/main" id="{83F15BCC-3834-4B77-8819-324FF99DD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1" t="74371" r="28877" b="13077"/>
          <a:stretch>
            <a:fillRect/>
          </a:stretch>
        </p:blipFill>
        <p:spPr bwMode="auto">
          <a:xfrm>
            <a:off x="4879975" y="11047413"/>
            <a:ext cx="632301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6">
            <a:extLst>
              <a:ext uri="{FF2B5EF4-FFF2-40B4-BE49-F238E27FC236}">
                <a16:creationId xmlns:a16="http://schemas.microsoft.com/office/drawing/2014/main" id="{C84B48B5-1491-4752-9330-A71389CA0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3238" y="473075"/>
            <a:ext cx="563245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3200" b="1" i="1">
                <a:solidFill>
                  <a:schemeClr val="bg1"/>
                </a:solidFill>
              </a:rPr>
              <a:t>בנק חלב אם</a:t>
            </a:r>
            <a:endParaRPr lang="he-IL" altLang="he-IL" sz="2400" b="1" i="1">
              <a:solidFill>
                <a:schemeClr val="bg1"/>
              </a:solidFill>
            </a:endParaRPr>
          </a:p>
        </p:txBody>
      </p:sp>
      <p:sp>
        <p:nvSpPr>
          <p:cNvPr id="24581" name="מציין מיקום של מספר שקופית 1">
            <a:extLst>
              <a:ext uri="{FF2B5EF4-FFF2-40B4-BE49-F238E27FC236}">
                <a16:creationId xmlns:a16="http://schemas.microsoft.com/office/drawing/2014/main" id="{39E61C53-E71A-43FC-BAC7-715E19FC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C86B6B11-5381-4FA6-8DEF-5038A06BD75C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</a:t>
            </a:fld>
            <a:endParaRPr lang="he-IL" altLang="he-IL" sz="1200">
              <a:solidFill>
                <a:srgbClr val="898989"/>
              </a:solidFill>
            </a:endParaRPr>
          </a:p>
        </p:txBody>
      </p:sp>
      <p:sp>
        <p:nvSpPr>
          <p:cNvPr id="24583" name="Title 1">
            <a:extLst>
              <a:ext uri="{FF2B5EF4-FFF2-40B4-BE49-F238E27FC236}">
                <a16:creationId xmlns:a16="http://schemas.microsoft.com/office/drawing/2014/main" id="{67C86B8D-2894-4041-92AA-06CF4FB595D0}"/>
              </a:ext>
            </a:extLst>
          </p:cNvPr>
          <p:cNvSpPr txBox="1">
            <a:spLocks/>
          </p:cNvSpPr>
          <p:nvPr/>
        </p:nvSpPr>
        <p:spPr bwMode="auto">
          <a:xfrm>
            <a:off x="302419" y="473075"/>
            <a:ext cx="11587162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לי לא היה חלב אם עבור ליה</a:t>
            </a:r>
          </a:p>
          <a:p>
            <a:r>
              <a:rPr lang="he-IL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הקיסרי שלי היה מאוד דרמטי וטראומטי</a:t>
            </a:r>
          </a:p>
          <a:p>
            <a:r>
              <a:rPr lang="he-IL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ועד שיועצת הנקה הגיעה אלי, 2 יממות אחרי, לא היה לי כלום</a:t>
            </a:r>
          </a:p>
          <a:p>
            <a:r>
              <a:rPr lang="he-IL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ליה חלתה ב </a:t>
            </a:r>
            <a:r>
              <a:rPr lang="en-US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NEC</a:t>
            </a:r>
            <a:r>
              <a:rPr lang="he-IL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ועברה ניתוחים מורכבים במעיים</a:t>
            </a:r>
          </a:p>
          <a:p>
            <a:r>
              <a:rPr lang="he-IL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לא היה לי ספק שאעשה </a:t>
            </a:r>
            <a:r>
              <a:rPr lang="he-IL" altLang="he-IL" sz="3200" dirty="0" err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הכל</a:t>
            </a:r>
            <a:r>
              <a:rPr lang="he-IL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כדי לספק לה את ההזנה הטובה ביותר, במיוחד עם מעי קצר</a:t>
            </a:r>
          </a:p>
          <a:p>
            <a:r>
              <a:rPr lang="he-IL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עם המון </a:t>
            </a:r>
            <a:r>
              <a:rPr lang="he-IL" altLang="he-IL" sz="3200" dirty="0" err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המון</a:t>
            </a:r>
            <a:r>
              <a:rPr lang="he-IL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נחישות, הצלחתי להגיע לשאיבות עבור ליה</a:t>
            </a:r>
          </a:p>
          <a:p>
            <a:r>
              <a:rPr lang="he-IL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השתחררנו </a:t>
            </a:r>
            <a:r>
              <a:rPr lang="he-IL" altLang="he-IL" sz="3200" dirty="0" err="1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מהפגיה</a:t>
            </a:r>
            <a:r>
              <a:rPr lang="he-IL" altLang="he-IL" sz="3200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עם צידנית מלאה בחלב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תמונה 3">
            <a:extLst>
              <a:ext uri="{FF2B5EF4-FFF2-40B4-BE49-F238E27FC236}">
                <a16:creationId xmlns:a16="http://schemas.microsoft.com/office/drawing/2014/main" id="{83F15BCC-3834-4B77-8819-324FF99DD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1" t="74371" r="28877" b="13077"/>
          <a:stretch>
            <a:fillRect/>
          </a:stretch>
        </p:blipFill>
        <p:spPr bwMode="auto">
          <a:xfrm>
            <a:off x="4879975" y="11047413"/>
            <a:ext cx="632301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6">
            <a:extLst>
              <a:ext uri="{FF2B5EF4-FFF2-40B4-BE49-F238E27FC236}">
                <a16:creationId xmlns:a16="http://schemas.microsoft.com/office/drawing/2014/main" id="{C84B48B5-1491-4752-9330-A71389CA0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3238" y="473075"/>
            <a:ext cx="563245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3200" b="1" i="1">
                <a:solidFill>
                  <a:schemeClr val="bg1"/>
                </a:solidFill>
              </a:rPr>
              <a:t>בנק חלב אם</a:t>
            </a:r>
            <a:endParaRPr lang="he-IL" altLang="he-IL" sz="2400" b="1" i="1">
              <a:solidFill>
                <a:schemeClr val="bg1"/>
              </a:solidFill>
            </a:endParaRPr>
          </a:p>
        </p:txBody>
      </p:sp>
      <p:sp>
        <p:nvSpPr>
          <p:cNvPr id="24581" name="מציין מיקום של מספר שקופית 1">
            <a:extLst>
              <a:ext uri="{FF2B5EF4-FFF2-40B4-BE49-F238E27FC236}">
                <a16:creationId xmlns:a16="http://schemas.microsoft.com/office/drawing/2014/main" id="{39E61C53-E71A-43FC-BAC7-715E19FC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fld id="{C86B6B11-5381-4FA6-8DEF-5038A06BD75C}" type="slidenum">
              <a:rPr lang="he-IL" altLang="he-IL" sz="1200">
                <a:solidFill>
                  <a:srgbClr val="898989"/>
                </a:solidFill>
              </a:rPr>
              <a:pPr algn="l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</a:t>
            </a:fld>
            <a:endParaRPr lang="he-IL" altLang="he-IL" sz="1200">
              <a:solidFill>
                <a:srgbClr val="898989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D487DE-631C-477B-A123-977C3B2F87CC}"/>
              </a:ext>
            </a:extLst>
          </p:cNvPr>
          <p:cNvSpPr txBox="1">
            <a:spLocks/>
          </p:cNvSpPr>
          <p:nvPr/>
        </p:nvSpPr>
        <p:spPr bwMode="auto">
          <a:xfrm>
            <a:off x="126206" y="1546225"/>
            <a:ext cx="11939587" cy="224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buNone/>
            </a:pPr>
            <a:r>
              <a:rPr lang="he-IL" altLang="he-IL" sz="6000" b="1" dirty="0">
                <a:solidFill>
                  <a:srgbClr val="0066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ואז ליה אובחנה כאלרגית לחלב ברמה מסכנת חיים</a:t>
            </a:r>
          </a:p>
        </p:txBody>
      </p:sp>
    </p:spTree>
    <p:extLst>
      <p:ext uri="{BB962C8B-B14F-4D97-AF65-F5344CB8AC3E}">
        <p14:creationId xmlns:p14="http://schemas.microsoft.com/office/powerpoint/2010/main" val="786822636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יצוב מותאם אישית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עיצוב מותאם אישית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עיצוב מותאם אישית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עיצוב מותאם אישית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עיצוב מותאם אישית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590</Words>
  <Application>Microsoft Office PowerPoint</Application>
  <PresentationFormat>מסך רחב</PresentationFormat>
  <Paragraphs>71</Paragraphs>
  <Slides>24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6</vt:i4>
      </vt:variant>
      <vt:variant>
        <vt:lpstr>כותרות שקופיות</vt:lpstr>
      </vt:variant>
      <vt:variant>
        <vt:i4>24</vt:i4>
      </vt:variant>
    </vt:vector>
  </HeadingPairs>
  <TitlesOfParts>
    <vt:vector size="34" baseType="lpstr">
      <vt:lpstr>Calibri</vt:lpstr>
      <vt:lpstr>Heebo</vt:lpstr>
      <vt:lpstr>Arial</vt:lpstr>
      <vt:lpstr>David</vt:lpstr>
      <vt:lpstr>ערכת נושא Office</vt:lpstr>
      <vt:lpstr>עיצוב מותאם אישית</vt:lpstr>
      <vt:lpstr>4_עיצוב מותאם אישית</vt:lpstr>
      <vt:lpstr>2_עיצוב מותאם אישית</vt:lpstr>
      <vt:lpstr>3_עיצוב מותאם אישית</vt:lpstr>
      <vt:lpstr>1_עיצוב מותאם אישית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גם ליה התגייסה...</vt:lpstr>
      <vt:lpstr>מצגת של PowerPoint‏</vt:lpstr>
      <vt:lpstr>החוזר המלא באתר שלנו....</vt:lpstr>
      <vt:lpstr>גם אתן יכולות לעזור להציל חיים...  </vt:lpstr>
      <vt:lpstr>רוצות לעזור עוד לפגים בישראל?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Gross</dc:creator>
  <cp:lastModifiedBy>רומי שחורי</cp:lastModifiedBy>
  <cp:revision>14</cp:revision>
  <dcterms:created xsi:type="dcterms:W3CDTF">2021-10-20T12:11:12Z</dcterms:created>
  <dcterms:modified xsi:type="dcterms:W3CDTF">2021-11-16T15:37:27Z</dcterms:modified>
</cp:coreProperties>
</file>